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4"/>
    <p:sldMasterId id="2147483704" r:id="rId5"/>
    <p:sldMasterId id="2147483705" r:id="rId6"/>
  </p:sldMasterIdLst>
  <p:notesMasterIdLst>
    <p:notesMasterId r:id="rId39"/>
  </p:notesMasterIdLst>
  <p:sldIdLst>
    <p:sldId id="256" r:id="rId7"/>
    <p:sldId id="257" r:id="rId8"/>
    <p:sldId id="287" r:id="rId9"/>
    <p:sldId id="286"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Lst>
  <p:sldSz cx="9144000" cy="5143500" type="screen16x9"/>
  <p:notesSz cx="6858000" cy="9144000"/>
  <p:embeddedFontLst>
    <p:embeddedFont>
      <p:font typeface="Open Sans" panose="020B0606030504020204" pitchFamily="34" charset="0"/>
      <p:regular r:id="rId40"/>
      <p:bold r:id="rId41"/>
      <p:italic r:id="rId42"/>
      <p:boldItalic r:id="rId43"/>
    </p:embeddedFont>
    <p:embeddedFont>
      <p:font typeface="Roboto" panose="02000000000000000000" pitchFamily="2" charset="0"/>
      <p:regular r:id="rId44"/>
      <p:bold r:id="rId45"/>
      <p:italic r:id="rId46"/>
      <p:boldItalic r:id="rId47"/>
    </p:embeddedFont>
    <p:embeddedFont>
      <p:font typeface="Roboto Light" panose="02000000000000000000"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0EF0F0-1708-7019-4F0D-05E3FF446F9E}" v="1" dt="2025-07-08T05:46:51.338"/>
    <p1510:client id="{E3B399DC-0AC9-5E06-032D-05015FE5331B}" v="101" dt="2025-07-08T05:52:53.869"/>
  </p1510:revLst>
</p1510:revInfo>
</file>

<file path=ppt/tableStyles.xml><?xml version="1.0" encoding="utf-8"?>
<a:tblStyleLst xmlns:a="http://schemas.openxmlformats.org/drawingml/2006/main" def="{71164DDB-DE7A-4CA5-A773-FE7677B8A432}">
  <a:tblStyle styleId="{71164DDB-DE7A-4CA5-A773-FE7677B8A432}"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notesMaster" Target="notesMasters/notes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viewProps" Target="viewProps.xml"/><Relationship Id="rId5" Type="http://schemas.openxmlformats.org/officeDocument/2006/relationships/slideMaster" Target="slideMasters/slideMaster2.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font" Target="fonts/font4.fntdata"/><Relationship Id="rId48" Type="http://schemas.openxmlformats.org/officeDocument/2006/relationships/font" Target="fonts/font9.fntdata"/><Relationship Id="rId56" Type="http://schemas.microsoft.com/office/2016/11/relationships/changesInfo" Target="changesInfos/changesInfo1.xml"/><Relationship Id="rId8" Type="http://schemas.openxmlformats.org/officeDocument/2006/relationships/slide" Target="slides/slide2.xml"/><Relationship Id="rId51" Type="http://schemas.openxmlformats.org/officeDocument/2006/relationships/font" Target="fonts/font12.fntdata"/><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font" Target="fonts/font7.fntdata"/><Relationship Id="rId20" Type="http://schemas.openxmlformats.org/officeDocument/2006/relationships/slide" Target="slides/slide14.xml"/><Relationship Id="rId41" Type="http://schemas.openxmlformats.org/officeDocument/2006/relationships/font" Target="fonts/font2.fntdata"/><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font" Target="fonts/font10.fntdata"/><Relationship Id="rId57" Type="http://schemas.microsoft.com/office/2015/10/relationships/revisionInfo" Target="revisionInfo.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font" Target="fonts/font5.fntdata"/><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a Boguszewicz" userId="c345c470-6aaa-435a-8a7a-d0b20e638233" providerId="ADAL" clId="{F31E82F9-0D8B-4FA1-8598-C469FA0549AB}"/>
    <pc:docChg chg="undo custSel addSld delSld modSld">
      <pc:chgData name="Sara Boguszewicz" userId="c345c470-6aaa-435a-8a7a-d0b20e638233" providerId="ADAL" clId="{F31E82F9-0D8B-4FA1-8598-C469FA0549AB}" dt="2025-07-04T02:53:58.010" v="67" actId="729"/>
      <pc:docMkLst>
        <pc:docMk/>
      </pc:docMkLst>
      <pc:sldChg chg="mod modShow">
        <pc:chgData name="Sara Boguszewicz" userId="c345c470-6aaa-435a-8a7a-d0b20e638233" providerId="ADAL" clId="{F31E82F9-0D8B-4FA1-8598-C469FA0549AB}" dt="2025-07-04T02:53:58.010" v="67" actId="729"/>
        <pc:sldMkLst>
          <pc:docMk/>
          <pc:sldMk cId="0" sldId="257"/>
        </pc:sldMkLst>
      </pc:sldChg>
      <pc:sldChg chg="addSp delSp add mod">
        <pc:chgData name="Sara Boguszewicz" userId="c345c470-6aaa-435a-8a7a-d0b20e638233" providerId="ADAL" clId="{F31E82F9-0D8B-4FA1-8598-C469FA0549AB}" dt="2025-07-04T02:50:41.271" v="3" actId="22"/>
        <pc:sldMkLst>
          <pc:docMk/>
          <pc:sldMk cId="605446963" sldId="286"/>
        </pc:sldMkLst>
      </pc:sldChg>
      <pc:sldChg chg="addSp delSp modSp add mod">
        <pc:chgData name="Sara Boguszewicz" userId="c345c470-6aaa-435a-8a7a-d0b20e638233" providerId="ADAL" clId="{F31E82F9-0D8B-4FA1-8598-C469FA0549AB}" dt="2025-07-04T02:53:52.228" v="66" actId="20577"/>
        <pc:sldMkLst>
          <pc:docMk/>
          <pc:sldMk cId="0" sldId="287"/>
        </pc:sldMkLst>
        <pc:spChg chg="mod">
          <ac:chgData name="Sara Boguszewicz" userId="c345c470-6aaa-435a-8a7a-d0b20e638233" providerId="ADAL" clId="{F31E82F9-0D8B-4FA1-8598-C469FA0549AB}" dt="2025-07-04T02:53:29.225" v="55" actId="1036"/>
          <ac:spMkLst>
            <pc:docMk/>
            <pc:sldMk cId="0" sldId="287"/>
            <ac:spMk id="41" creationId="{00000000-0000-0000-0000-000000000000}"/>
          </ac:spMkLst>
        </pc:spChg>
        <pc:spChg chg="mod">
          <ac:chgData name="Sara Boguszewicz" userId="c345c470-6aaa-435a-8a7a-d0b20e638233" providerId="ADAL" clId="{F31E82F9-0D8B-4FA1-8598-C469FA0549AB}" dt="2025-07-04T02:53:29.225" v="55" actId="1036"/>
          <ac:spMkLst>
            <pc:docMk/>
            <pc:sldMk cId="0" sldId="287"/>
            <ac:spMk id="47" creationId="{00000000-0000-0000-0000-000000000000}"/>
          </ac:spMkLst>
        </pc:spChg>
        <pc:spChg chg="mod">
          <ac:chgData name="Sara Boguszewicz" userId="c345c470-6aaa-435a-8a7a-d0b20e638233" providerId="ADAL" clId="{F31E82F9-0D8B-4FA1-8598-C469FA0549AB}" dt="2025-07-04T02:53:29.225" v="55" actId="1036"/>
          <ac:spMkLst>
            <pc:docMk/>
            <pc:sldMk cId="0" sldId="287"/>
            <ac:spMk id="48" creationId="{00000000-0000-0000-0000-000000000000}"/>
          </ac:spMkLst>
        </pc:spChg>
        <pc:spChg chg="mod">
          <ac:chgData name="Sara Boguszewicz" userId="c345c470-6aaa-435a-8a7a-d0b20e638233" providerId="ADAL" clId="{F31E82F9-0D8B-4FA1-8598-C469FA0549AB}" dt="2025-07-04T02:53:29.225" v="55" actId="1036"/>
          <ac:spMkLst>
            <pc:docMk/>
            <pc:sldMk cId="0" sldId="287"/>
            <ac:spMk id="49" creationId="{00000000-0000-0000-0000-000000000000}"/>
          </ac:spMkLst>
        </pc:spChg>
        <pc:spChg chg="mod">
          <ac:chgData name="Sara Boguszewicz" userId="c345c470-6aaa-435a-8a7a-d0b20e638233" providerId="ADAL" clId="{F31E82F9-0D8B-4FA1-8598-C469FA0549AB}" dt="2025-07-04T02:53:29.225" v="55" actId="1036"/>
          <ac:spMkLst>
            <pc:docMk/>
            <pc:sldMk cId="0" sldId="287"/>
            <ac:spMk id="50" creationId="{00000000-0000-0000-0000-000000000000}"/>
          </ac:spMkLst>
        </pc:spChg>
        <pc:spChg chg="mod">
          <ac:chgData name="Sara Boguszewicz" userId="c345c470-6aaa-435a-8a7a-d0b20e638233" providerId="ADAL" clId="{F31E82F9-0D8B-4FA1-8598-C469FA0549AB}" dt="2025-07-04T02:53:29.225" v="55" actId="1036"/>
          <ac:spMkLst>
            <pc:docMk/>
            <pc:sldMk cId="0" sldId="287"/>
            <ac:spMk id="51" creationId="{00000000-0000-0000-0000-000000000000}"/>
          </ac:spMkLst>
        </pc:spChg>
        <pc:spChg chg="mod">
          <ac:chgData name="Sara Boguszewicz" userId="c345c470-6aaa-435a-8a7a-d0b20e638233" providerId="ADAL" clId="{F31E82F9-0D8B-4FA1-8598-C469FA0549AB}" dt="2025-07-04T02:53:29.225" v="55" actId="1036"/>
          <ac:spMkLst>
            <pc:docMk/>
            <pc:sldMk cId="0" sldId="287"/>
            <ac:spMk id="52" creationId="{00000000-0000-0000-0000-000000000000}"/>
          </ac:spMkLst>
        </pc:spChg>
        <pc:spChg chg="mod">
          <ac:chgData name="Sara Boguszewicz" userId="c345c470-6aaa-435a-8a7a-d0b20e638233" providerId="ADAL" clId="{F31E82F9-0D8B-4FA1-8598-C469FA0549AB}" dt="2025-07-04T02:53:29.225" v="55" actId="1036"/>
          <ac:spMkLst>
            <pc:docMk/>
            <pc:sldMk cId="0" sldId="287"/>
            <ac:spMk id="53" creationId="{00000000-0000-0000-0000-000000000000}"/>
          </ac:spMkLst>
        </pc:spChg>
        <pc:spChg chg="add mod">
          <ac:chgData name="Sara Boguszewicz" userId="c345c470-6aaa-435a-8a7a-d0b20e638233" providerId="ADAL" clId="{F31E82F9-0D8B-4FA1-8598-C469FA0549AB}" dt="2025-07-04T02:53:52.228" v="66" actId="20577"/>
          <ac:spMkLst>
            <pc:docMk/>
            <pc:sldMk cId="0" sldId="287"/>
            <ac:spMk id="54" creationId="{27AE118C-6763-B21C-63D4-4BDD8AEED50D}"/>
          </ac:spMkLst>
        </pc:spChg>
        <pc:grpChg chg="mod">
          <ac:chgData name="Sara Boguszewicz" userId="c345c470-6aaa-435a-8a7a-d0b20e638233" providerId="ADAL" clId="{F31E82F9-0D8B-4FA1-8598-C469FA0549AB}" dt="2025-07-04T02:53:29.225" v="55" actId="1036"/>
          <ac:grpSpMkLst>
            <pc:docMk/>
            <pc:sldMk cId="0" sldId="287"/>
            <ac:grpSpMk id="14" creationId="{00000000-0000-0000-0000-000000000000}"/>
          </ac:grpSpMkLst>
        </pc:grpChg>
        <pc:grpChg chg="mod">
          <ac:chgData name="Sara Boguszewicz" userId="c345c470-6aaa-435a-8a7a-d0b20e638233" providerId="ADAL" clId="{F31E82F9-0D8B-4FA1-8598-C469FA0549AB}" dt="2025-07-04T02:53:15.136" v="22" actId="1036"/>
          <ac:grpSpMkLst>
            <pc:docMk/>
            <pc:sldMk cId="0" sldId="287"/>
            <ac:grpSpMk id="29" creationId="{00000000-0000-0000-0000-000000000000}"/>
          </ac:grpSpMkLst>
        </pc:grpChg>
        <pc:grpChg chg="mod">
          <ac:chgData name="Sara Boguszewicz" userId="c345c470-6aaa-435a-8a7a-d0b20e638233" providerId="ADAL" clId="{F31E82F9-0D8B-4FA1-8598-C469FA0549AB}" dt="2025-07-04T02:53:29.225" v="55" actId="1036"/>
          <ac:grpSpMkLst>
            <pc:docMk/>
            <pc:sldMk cId="0" sldId="287"/>
            <ac:grpSpMk id="34" creationId="{00000000-0000-0000-0000-000000000000}"/>
          </ac:grpSpMkLst>
        </pc:grpChg>
      </pc:sldChg>
      <pc:sldChg chg="add del">
        <pc:chgData name="Sara Boguszewicz" userId="c345c470-6aaa-435a-8a7a-d0b20e638233" providerId="ADAL" clId="{F31E82F9-0D8B-4FA1-8598-C469FA0549AB}" dt="2025-07-04T02:53:36.465" v="57"/>
        <pc:sldMkLst>
          <pc:docMk/>
          <pc:sldMk cId="0" sldId="288"/>
        </pc:sldMkLst>
      </pc:sldChg>
    </pc:docChg>
  </pc:docChgLst>
  <pc:docChgLst>
    <pc:chgData name="Mark Cooper" userId="S::mark.cooper@intelia.com.au::40e9dff0-46b3-42d0-84b5-de405ab50d86" providerId="AD" clId="Web-{E3B399DC-0AC9-5E06-032D-05015FE5331B}"/>
    <pc:docChg chg="modSld">
      <pc:chgData name="Mark Cooper" userId="S::mark.cooper@intelia.com.au::40e9dff0-46b3-42d0-84b5-de405ab50d86" providerId="AD" clId="Web-{E3B399DC-0AC9-5E06-032D-05015FE5331B}" dt="2025-07-08T05:52:53.869" v="81"/>
      <pc:docMkLst>
        <pc:docMk/>
      </pc:docMkLst>
      <pc:sldChg chg="addSp delSp modSp">
        <pc:chgData name="Mark Cooper" userId="S::mark.cooper@intelia.com.au::40e9dff0-46b3-42d0-84b5-de405ab50d86" providerId="AD" clId="Web-{E3B399DC-0AC9-5E06-032D-05015FE5331B}" dt="2025-07-08T05:52:53.869" v="81"/>
        <pc:sldMkLst>
          <pc:docMk/>
          <pc:sldMk cId="0" sldId="287"/>
        </pc:sldMkLst>
        <pc:spChg chg="del mod">
          <ac:chgData name="Mark Cooper" userId="S::mark.cooper@intelia.com.au::40e9dff0-46b3-42d0-84b5-de405ab50d86" providerId="AD" clId="Web-{E3B399DC-0AC9-5E06-032D-05015FE5331B}" dt="2025-07-08T05:50:35.239" v="69"/>
          <ac:spMkLst>
            <pc:docMk/>
            <pc:sldMk cId="0" sldId="287"/>
            <ac:spMk id="39" creationId="{00000000-0000-0000-0000-000000000000}"/>
          </ac:spMkLst>
        </pc:spChg>
        <pc:spChg chg="del mod">
          <ac:chgData name="Mark Cooper" userId="S::mark.cooper@intelia.com.au::40e9dff0-46b3-42d0-84b5-de405ab50d86" providerId="AD" clId="Web-{E3B399DC-0AC9-5E06-032D-05015FE5331B}" dt="2025-07-08T05:52:53.869" v="81"/>
          <ac:spMkLst>
            <pc:docMk/>
            <pc:sldMk cId="0" sldId="287"/>
            <ac:spMk id="40" creationId="{00000000-0000-0000-0000-000000000000}"/>
          </ac:spMkLst>
        </pc:spChg>
        <pc:spChg chg="mod">
          <ac:chgData name="Mark Cooper" userId="S::mark.cooper@intelia.com.au::40e9dff0-46b3-42d0-84b5-de405ab50d86" providerId="AD" clId="Web-{E3B399DC-0AC9-5E06-032D-05015FE5331B}" dt="2025-07-08T05:50:08.504" v="60" actId="1076"/>
          <ac:spMkLst>
            <pc:docMk/>
            <pc:sldMk cId="0" sldId="287"/>
            <ac:spMk id="41" creationId="{00000000-0000-0000-0000-000000000000}"/>
          </ac:spMkLst>
        </pc:spChg>
        <pc:spChg chg="mod">
          <ac:chgData name="Mark Cooper" userId="S::mark.cooper@intelia.com.au::40e9dff0-46b3-42d0-84b5-de405ab50d86" providerId="AD" clId="Web-{E3B399DC-0AC9-5E06-032D-05015FE5331B}" dt="2025-07-08T05:50:08.598" v="62" actId="1076"/>
          <ac:spMkLst>
            <pc:docMk/>
            <pc:sldMk cId="0" sldId="287"/>
            <ac:spMk id="47" creationId="{00000000-0000-0000-0000-000000000000}"/>
          </ac:spMkLst>
        </pc:spChg>
        <pc:spChg chg="mod">
          <ac:chgData name="Mark Cooper" userId="S::mark.cooper@intelia.com.au::40e9dff0-46b3-42d0-84b5-de405ab50d86" providerId="AD" clId="Web-{E3B399DC-0AC9-5E06-032D-05015FE5331B}" dt="2025-07-08T05:50:08.613" v="63" actId="1076"/>
          <ac:spMkLst>
            <pc:docMk/>
            <pc:sldMk cId="0" sldId="287"/>
            <ac:spMk id="48" creationId="{00000000-0000-0000-0000-000000000000}"/>
          </ac:spMkLst>
        </pc:spChg>
        <pc:spChg chg="mod">
          <ac:chgData name="Mark Cooper" userId="S::mark.cooper@intelia.com.au::40e9dff0-46b3-42d0-84b5-de405ab50d86" providerId="AD" clId="Web-{E3B399DC-0AC9-5E06-032D-05015FE5331B}" dt="2025-07-08T05:50:08.629" v="64" actId="1076"/>
          <ac:spMkLst>
            <pc:docMk/>
            <pc:sldMk cId="0" sldId="287"/>
            <ac:spMk id="49" creationId="{00000000-0000-0000-0000-000000000000}"/>
          </ac:spMkLst>
        </pc:spChg>
        <pc:spChg chg="mod">
          <ac:chgData name="Mark Cooper" userId="S::mark.cooper@intelia.com.au::40e9dff0-46b3-42d0-84b5-de405ab50d86" providerId="AD" clId="Web-{E3B399DC-0AC9-5E06-032D-05015FE5331B}" dt="2025-07-08T05:52:37.774" v="79" actId="1076"/>
          <ac:spMkLst>
            <pc:docMk/>
            <pc:sldMk cId="0" sldId="287"/>
            <ac:spMk id="50" creationId="{00000000-0000-0000-0000-000000000000}"/>
          </ac:spMkLst>
        </pc:spChg>
        <pc:spChg chg="mod">
          <ac:chgData name="Mark Cooper" userId="S::mark.cooper@intelia.com.au::40e9dff0-46b3-42d0-84b5-de405ab50d86" providerId="AD" clId="Web-{E3B399DC-0AC9-5E06-032D-05015FE5331B}" dt="2025-07-08T05:52:41.540" v="80" actId="1076"/>
          <ac:spMkLst>
            <pc:docMk/>
            <pc:sldMk cId="0" sldId="287"/>
            <ac:spMk id="52" creationId="{00000000-0000-0000-0000-000000000000}"/>
          </ac:spMkLst>
        </pc:spChg>
        <pc:grpChg chg="mod">
          <ac:chgData name="Mark Cooper" userId="S::mark.cooper@intelia.com.au::40e9dff0-46b3-42d0-84b5-de405ab50d86" providerId="AD" clId="Web-{E3B399DC-0AC9-5E06-032D-05015FE5331B}" dt="2025-07-08T05:50:08.316" v="55" actId="1076"/>
          <ac:grpSpMkLst>
            <pc:docMk/>
            <pc:sldMk cId="0" sldId="287"/>
            <ac:grpSpMk id="4" creationId="{00000000-0000-0000-0000-000000000000}"/>
          </ac:grpSpMkLst>
        </pc:grpChg>
        <pc:grpChg chg="mod">
          <ac:chgData name="Mark Cooper" userId="S::mark.cooper@intelia.com.au::40e9dff0-46b3-42d0-84b5-de405ab50d86" providerId="AD" clId="Web-{E3B399DC-0AC9-5E06-032D-05015FE5331B}" dt="2025-07-08T05:50:08.379" v="56" actId="1076"/>
          <ac:grpSpMkLst>
            <pc:docMk/>
            <pc:sldMk cId="0" sldId="287"/>
            <ac:grpSpMk id="9" creationId="{00000000-0000-0000-0000-000000000000}"/>
          </ac:grpSpMkLst>
        </pc:grpChg>
        <pc:grpChg chg="mod">
          <ac:chgData name="Mark Cooper" userId="S::mark.cooper@intelia.com.au::40e9dff0-46b3-42d0-84b5-de405ab50d86" providerId="AD" clId="Web-{E3B399DC-0AC9-5E06-032D-05015FE5331B}" dt="2025-07-08T05:50:08.457" v="57" actId="1076"/>
          <ac:grpSpMkLst>
            <pc:docMk/>
            <pc:sldMk cId="0" sldId="287"/>
            <ac:grpSpMk id="14" creationId="{00000000-0000-0000-0000-000000000000}"/>
          </ac:grpSpMkLst>
        </pc:grpChg>
        <pc:grpChg chg="mod">
          <ac:chgData name="Mark Cooper" userId="S::mark.cooper@intelia.com.au::40e9dff0-46b3-42d0-84b5-de405ab50d86" providerId="AD" clId="Web-{E3B399DC-0AC9-5E06-032D-05015FE5331B}" dt="2025-07-08T05:52:31.524" v="77" actId="1076"/>
          <ac:grpSpMkLst>
            <pc:docMk/>
            <pc:sldMk cId="0" sldId="287"/>
            <ac:grpSpMk id="19" creationId="{00000000-0000-0000-0000-000000000000}"/>
          </ac:grpSpMkLst>
        </pc:grpChg>
        <pc:grpChg chg="mod">
          <ac:chgData name="Mark Cooper" userId="S::mark.cooper@intelia.com.au::40e9dff0-46b3-42d0-84b5-de405ab50d86" providerId="AD" clId="Web-{E3B399DC-0AC9-5E06-032D-05015FE5331B}" dt="2025-07-08T05:52:34.134" v="78" actId="1076"/>
          <ac:grpSpMkLst>
            <pc:docMk/>
            <pc:sldMk cId="0" sldId="287"/>
            <ac:grpSpMk id="24" creationId="{00000000-0000-0000-0000-000000000000}"/>
          </ac:grpSpMkLst>
        </pc:grpChg>
        <pc:grpChg chg="mod">
          <ac:chgData name="Mark Cooper" userId="S::mark.cooper@intelia.com.au::40e9dff0-46b3-42d0-84b5-de405ab50d86" providerId="AD" clId="Web-{E3B399DC-0AC9-5E06-032D-05015FE5331B}" dt="2025-07-08T05:50:08.582" v="61" actId="1076"/>
          <ac:grpSpMkLst>
            <pc:docMk/>
            <pc:sldMk cId="0" sldId="287"/>
            <ac:grpSpMk id="42" creationId="{00000000-0000-0000-0000-000000000000}"/>
          </ac:grpSpMkLst>
        </pc:grpChg>
        <pc:picChg chg="add mod">
          <ac:chgData name="Mark Cooper" userId="S::mark.cooper@intelia.com.au::40e9dff0-46b3-42d0-84b5-de405ab50d86" providerId="AD" clId="Web-{E3B399DC-0AC9-5E06-032D-05015FE5331B}" dt="2025-07-08T05:52:12.508" v="76" actId="1076"/>
          <ac:picMkLst>
            <pc:docMk/>
            <pc:sldMk cId="0" sldId="287"/>
            <ac:picMk id="2" creationId="{11761554-E135-A13F-8610-CFFCED1813EF}"/>
          </ac:picMkLst>
        </pc:picChg>
        <pc:picChg chg="add del mod">
          <ac:chgData name="Mark Cooper" userId="S::mark.cooper@intelia.com.au::40e9dff0-46b3-42d0-84b5-de405ab50d86" providerId="AD" clId="Web-{E3B399DC-0AC9-5E06-032D-05015FE5331B}" dt="2025-07-08T05:52:03.351" v="75"/>
          <ac:picMkLst>
            <pc:docMk/>
            <pc:sldMk cId="0" sldId="287"/>
            <ac:picMk id="3" creationId="{45F28906-5A22-82E9-750F-DC7B3F3AB8C4}"/>
          </ac:picMkLst>
        </pc:picChg>
      </pc:sldChg>
    </pc:docChg>
  </pc:docChgLst>
  <pc:docChgLst>
    <pc:chgData name="Mark Cooper" userId="S::mark.cooper@intelia.com.au::40e9dff0-46b3-42d0-84b5-de405ab50d86" providerId="AD" clId="Web-{100EF0F0-1708-7019-4F0D-05E3FF446F9E}"/>
    <pc:docChg chg="modSld">
      <pc:chgData name="Mark Cooper" userId="S::mark.cooper@intelia.com.au::40e9dff0-46b3-42d0-84b5-de405ab50d86" providerId="AD" clId="Web-{100EF0F0-1708-7019-4F0D-05E3FF446F9E}" dt="2025-07-08T05:46:51.338" v="0" actId="14100"/>
      <pc:docMkLst>
        <pc:docMk/>
      </pc:docMkLst>
      <pc:sldChg chg="modSp">
        <pc:chgData name="Mark Cooper" userId="S::mark.cooper@intelia.com.au::40e9dff0-46b3-42d0-84b5-de405ab50d86" providerId="AD" clId="Web-{100EF0F0-1708-7019-4F0D-05E3FF446F9E}" dt="2025-07-08T05:46:51.338" v="0" actId="14100"/>
        <pc:sldMkLst>
          <pc:docMk/>
          <pc:sldMk cId="0" sldId="257"/>
        </pc:sldMkLst>
        <pc:picChg chg="mod">
          <ac:chgData name="Mark Cooper" userId="S::mark.cooper@intelia.com.au::40e9dff0-46b3-42d0-84b5-de405ab50d86" providerId="AD" clId="Web-{100EF0F0-1708-7019-4F0D-05E3FF446F9E}" dt="2025-07-08T05:46:51.338" v="0" actId="14100"/>
          <ac:picMkLst>
            <pc:docMk/>
            <pc:sldMk cId="0" sldId="257"/>
            <ac:picMk id="385"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youtu.be/3w5h7OYBryw?si=wsqjwA2qY31HCl-z"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6d1e6ed1c6_2_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4" name="Google Shape;364;g36d1e6ed1c6_2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36d1e6ed1c6_5_4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7" name="Google Shape;587;g36d1e6ed1c6_5_4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8" name="Google Shape;588;g36d1e6ed1c6_5_45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GB"/>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36d1e6ed1c6_0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6" name="Google Shape;596;g36d1e6ed1c6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36d1e6ed1c6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3" name="Google Shape;603;g36d1e6ed1c6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36d1e6ed1c6_0_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0" name="Google Shape;610;g36d1e6ed1c6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36d1e6ed1c6_0_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7" name="Google Shape;617;g36d1e6ed1c6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36d1e6ed1c6_5_2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4" name="Google Shape;624;g36d1e6ed1c6_5_2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36d1e6ed1c6_5_2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1" name="Google Shape;631;g36d1e6ed1c6_5_2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g36d1e6ed1c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1" name="Google Shape;641;g36d1e6ed1c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36d1e6ed1c6_5_2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1" name="Google Shape;651;g36d1e6ed1c6_5_2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36d1e6ed1c6_5_2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8" name="Google Shape;658;g36d1e6ed1c6_5_2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36d1e6ed1c6_5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g36d1e6ed1c6_5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36d1e6ed1c6_5_2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6" name="Google Shape;666;g36d1e6ed1c6_5_28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7" name="Google Shape;667;g36d1e6ed1c6_5_28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GB"/>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36d1e6ed1c6_2_3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2" name="Google Shape;672;g36d1e6ed1c6_2_3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36d1e6ed1c6_2_3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9" name="Google Shape;679;g36d1e6ed1c6_2_3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36d1e6ed1c6_2_50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6" name="Google Shape;826;g36d1e6ed1c6_2_5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36d1e6ed1c6_2_5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3" name="Google Shape;833;g36d1e6ed1c6_2_5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36d1e6ed1c6_2_5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0" name="Google Shape;840;g36d1e6ed1c6_2_5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36d1e6ed1c6_2_5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7" name="Google Shape;847;g36d1e6ed1c6_2_5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36d1e6ed1c6_2_5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5" name="Google Shape;855;g36d1e6ed1c6_2_5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36d1e6ed1c6_2_5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2" name="Google Shape;862;g36d1e6ed1c6_2_5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36d1e6ed1c6_2_5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9" name="Google Shape;869;g36d1e6ed1c6_2_5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a:extLst>
            <a:ext uri="{FF2B5EF4-FFF2-40B4-BE49-F238E27FC236}">
              <a16:creationId xmlns:a16="http://schemas.microsoft.com/office/drawing/2014/main" id="{6DBE90F7-2D02-DAA5-4B82-EDC0532DB06D}"/>
            </a:ext>
          </a:extLst>
        </p:cNvPr>
        <p:cNvGrpSpPr/>
        <p:nvPr/>
      </p:nvGrpSpPr>
      <p:grpSpPr>
        <a:xfrm>
          <a:off x="0" y="0"/>
          <a:ext cx="0" cy="0"/>
          <a:chOff x="0" y="0"/>
          <a:chExt cx="0" cy="0"/>
        </a:xfrm>
      </p:grpSpPr>
      <p:sp>
        <p:nvSpPr>
          <p:cNvPr id="380" name="Google Shape;380;g36d1e6ed1c6_5_17:notes">
            <a:extLst>
              <a:ext uri="{FF2B5EF4-FFF2-40B4-BE49-F238E27FC236}">
                <a16:creationId xmlns:a16="http://schemas.microsoft.com/office/drawing/2014/main" id="{EF2ADEA8-C013-4C8F-1583-44A0FFF2E8D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1" name="Google Shape;381;g36d1e6ed1c6_5_17:notes">
            <a:extLst>
              <a:ext uri="{FF2B5EF4-FFF2-40B4-BE49-F238E27FC236}">
                <a16:creationId xmlns:a16="http://schemas.microsoft.com/office/drawing/2014/main" id="{5D6FA910-94C2-9628-61B4-ED0BD8E45BF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764069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36d1e6ed1c6_2_5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9" name="Google Shape;879;g36d1e6ed1c6_2_5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36d1e6ed1c6_2_5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6" name="Google Shape;886;g36d1e6ed1c6_2_5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36d1e6ed1c6_2_5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8" name="Google Shape;388;g36d1e6ed1c6_2_5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36d1e6ed1c6_5_2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3" name="Google Shape;413;g36d1e6ed1c6_5_2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36d1e6ed1c6_5_29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GB" u="sng">
                <a:solidFill>
                  <a:schemeClr val="hlink"/>
                </a:solidFill>
                <a:hlinkClick r:id="rId3"/>
              </a:rPr>
              <a:t>https://youtu.be/3w5h7OYBryw?si=wsqjwA2qY31HCl-z</a:t>
            </a:r>
            <a:br>
              <a:rPr lang="en-GB"/>
            </a:br>
            <a:br>
              <a:rPr lang="en-GB"/>
            </a:br>
            <a:r>
              <a:rPr lang="en-GB"/>
              <a:t>This is the video for Seattle Children’s hospital i was referring to </a:t>
            </a:r>
            <a:endParaRPr/>
          </a:p>
        </p:txBody>
      </p:sp>
      <p:sp>
        <p:nvSpPr>
          <p:cNvPr id="420" name="Google Shape;420;g36d1e6ed1c6_5_2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36d1e6ed1c6_5_2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0" name="Google Shape;460;g36d1e6ed1c6_5_2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1" name="Google Shape;461;g36d1e6ed1c6_5_27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GB"/>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36d1e6ed1c6_5_3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8" name="Google Shape;468;g36d1e6ed1c6_5_3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36d1e6ed1c6_5_4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7" name="Google Shape;537;g36d1e6ed1c6_5_4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3.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Master" Target="../slideMasters/slideMaster3.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8" name="Google Shape;58;p1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9" name="Google Shape;59;p1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5" name="Google Shape;115;p23"/>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6" name="Google Shape;116;p2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7" name="Google Shape;117;p2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8" name="Google Shape;118;p2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5350073" y="1467445"/>
            <a:ext cx="4358879" cy="19716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1" name="Google Shape;121;p24"/>
          <p:cNvSpPr txBox="1">
            <a:spLocks noGrp="1"/>
          </p:cNvSpPr>
          <p:nvPr>
            <p:ph type="body" idx="1"/>
          </p:nvPr>
        </p:nvSpPr>
        <p:spPr>
          <a:xfrm rot="5400000">
            <a:off x="1349573" y="-447080"/>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2" name="Google Shape;122;p2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3" name="Google Shape;123;p2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4" name="Google Shape;124;p2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5"/>
        <p:cNvGrpSpPr/>
        <p:nvPr/>
      </p:nvGrpSpPr>
      <p:grpSpPr>
        <a:xfrm>
          <a:off x="0" y="0"/>
          <a:ext cx="0" cy="0"/>
          <a:chOff x="0" y="0"/>
          <a:chExt cx="0" cy="0"/>
        </a:xfrm>
      </p:grpSpPr>
      <p:sp>
        <p:nvSpPr>
          <p:cNvPr id="136" name="Google Shape;136;p26"/>
          <p:cNvSpPr txBox="1">
            <a:spLocks noGrp="1"/>
          </p:cNvSpPr>
          <p:nvPr>
            <p:ph type="ctrTitle"/>
          </p:nvPr>
        </p:nvSpPr>
        <p:spPr>
          <a:xfrm>
            <a:off x="1143298"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2300"/>
              <a:buFont typeface="Calibri"/>
              <a:buNone/>
              <a:defRPr sz="23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7" name="Google Shape;137;p26"/>
          <p:cNvSpPr txBox="1">
            <a:spLocks noGrp="1"/>
          </p:cNvSpPr>
          <p:nvPr>
            <p:ph type="subTitle" idx="1"/>
          </p:nvPr>
        </p:nvSpPr>
        <p:spPr>
          <a:xfrm>
            <a:off x="1143298" y="2701529"/>
            <a:ext cx="6858000" cy="1241822"/>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400"/>
              </a:spcBef>
              <a:spcAft>
                <a:spcPts val="0"/>
              </a:spcAft>
              <a:buClr>
                <a:schemeClr val="dk1"/>
              </a:buClr>
              <a:buSzPts val="900"/>
              <a:buNone/>
              <a:defRPr sz="900"/>
            </a:lvl1pPr>
            <a:lvl2pPr lvl="1" algn="ctr">
              <a:lnSpc>
                <a:spcPct val="90000"/>
              </a:lnSpc>
              <a:spcBef>
                <a:spcPts val="200"/>
              </a:spcBef>
              <a:spcAft>
                <a:spcPts val="0"/>
              </a:spcAft>
              <a:buClr>
                <a:schemeClr val="dk1"/>
              </a:buClr>
              <a:buSzPts val="800"/>
              <a:buNone/>
              <a:defRPr sz="800"/>
            </a:lvl2pPr>
            <a:lvl3pPr lvl="2" algn="ctr">
              <a:lnSpc>
                <a:spcPct val="90000"/>
              </a:lnSpc>
              <a:spcBef>
                <a:spcPts val="200"/>
              </a:spcBef>
              <a:spcAft>
                <a:spcPts val="0"/>
              </a:spcAft>
              <a:buClr>
                <a:schemeClr val="dk1"/>
              </a:buClr>
              <a:buSzPts val="700"/>
              <a:buNone/>
              <a:defRPr sz="700"/>
            </a:lvl3pPr>
            <a:lvl4pPr lvl="3" algn="ctr">
              <a:lnSpc>
                <a:spcPct val="90000"/>
              </a:lnSpc>
              <a:spcBef>
                <a:spcPts val="200"/>
              </a:spcBef>
              <a:spcAft>
                <a:spcPts val="0"/>
              </a:spcAft>
              <a:buClr>
                <a:schemeClr val="dk1"/>
              </a:buClr>
              <a:buSzPts val="600"/>
              <a:buNone/>
              <a:defRPr sz="600"/>
            </a:lvl4pPr>
            <a:lvl5pPr lvl="4" algn="ctr">
              <a:lnSpc>
                <a:spcPct val="90000"/>
              </a:lnSpc>
              <a:spcBef>
                <a:spcPts val="200"/>
              </a:spcBef>
              <a:spcAft>
                <a:spcPts val="0"/>
              </a:spcAft>
              <a:buClr>
                <a:schemeClr val="dk1"/>
              </a:buClr>
              <a:buSzPts val="600"/>
              <a:buNone/>
              <a:defRPr sz="600"/>
            </a:lvl5pPr>
            <a:lvl6pPr lvl="5" algn="ctr">
              <a:lnSpc>
                <a:spcPct val="90000"/>
              </a:lnSpc>
              <a:spcBef>
                <a:spcPts val="200"/>
              </a:spcBef>
              <a:spcAft>
                <a:spcPts val="0"/>
              </a:spcAft>
              <a:buClr>
                <a:schemeClr val="dk1"/>
              </a:buClr>
              <a:buSzPts val="600"/>
              <a:buNone/>
              <a:defRPr sz="600"/>
            </a:lvl6pPr>
            <a:lvl7pPr lvl="6" algn="ctr">
              <a:lnSpc>
                <a:spcPct val="90000"/>
              </a:lnSpc>
              <a:spcBef>
                <a:spcPts val="200"/>
              </a:spcBef>
              <a:spcAft>
                <a:spcPts val="0"/>
              </a:spcAft>
              <a:buClr>
                <a:schemeClr val="dk1"/>
              </a:buClr>
              <a:buSzPts val="600"/>
              <a:buNone/>
              <a:defRPr sz="600"/>
            </a:lvl7pPr>
            <a:lvl8pPr lvl="7" algn="ctr">
              <a:lnSpc>
                <a:spcPct val="90000"/>
              </a:lnSpc>
              <a:spcBef>
                <a:spcPts val="200"/>
              </a:spcBef>
              <a:spcAft>
                <a:spcPts val="0"/>
              </a:spcAft>
              <a:buClr>
                <a:schemeClr val="dk1"/>
              </a:buClr>
              <a:buSzPts val="600"/>
              <a:buNone/>
              <a:defRPr sz="600"/>
            </a:lvl8pPr>
            <a:lvl9pPr lvl="8" algn="ctr">
              <a:lnSpc>
                <a:spcPct val="90000"/>
              </a:lnSpc>
              <a:spcBef>
                <a:spcPts val="200"/>
              </a:spcBef>
              <a:spcAft>
                <a:spcPts val="0"/>
              </a:spcAft>
              <a:buClr>
                <a:schemeClr val="dk1"/>
              </a:buClr>
              <a:buSzPts val="600"/>
              <a:buNone/>
              <a:defRPr sz="600"/>
            </a:lvl9pPr>
          </a:lstStyle>
          <a:p>
            <a:endParaRPr/>
          </a:p>
        </p:txBody>
      </p:sp>
      <p:sp>
        <p:nvSpPr>
          <p:cNvPr id="138" name="Google Shape;138;p26"/>
          <p:cNvSpPr txBox="1">
            <a:spLocks noGrp="1"/>
          </p:cNvSpPr>
          <p:nvPr>
            <p:ph type="dt" idx="10"/>
          </p:nvPr>
        </p:nvSpPr>
        <p:spPr>
          <a:xfrm>
            <a:off x="628814" y="4767263"/>
            <a:ext cx="2057341"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9" name="Google Shape;139;p26"/>
          <p:cNvSpPr txBox="1">
            <a:spLocks noGrp="1"/>
          </p:cNvSpPr>
          <p:nvPr>
            <p:ph type="ftr" idx="11"/>
          </p:nvPr>
        </p:nvSpPr>
        <p:spPr>
          <a:xfrm>
            <a:off x="3029144" y="4767263"/>
            <a:ext cx="3085713"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0" name="Google Shape;140;p26"/>
          <p:cNvSpPr txBox="1">
            <a:spLocks noGrp="1"/>
          </p:cNvSpPr>
          <p:nvPr>
            <p:ph type="sldNum" idx="12"/>
          </p:nvPr>
        </p:nvSpPr>
        <p:spPr>
          <a:xfrm>
            <a:off x="6457846" y="4767263"/>
            <a:ext cx="205734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41"/>
        <p:cNvGrpSpPr/>
        <p:nvPr/>
      </p:nvGrpSpPr>
      <p:grpSpPr>
        <a:xfrm>
          <a:off x="0" y="0"/>
          <a:ext cx="0" cy="0"/>
          <a:chOff x="0" y="0"/>
          <a:chExt cx="0" cy="0"/>
        </a:xfrm>
      </p:grpSpPr>
      <p:sp>
        <p:nvSpPr>
          <p:cNvPr id="142" name="Google Shape;142;p27"/>
          <p:cNvSpPr txBox="1">
            <a:spLocks noGrp="1"/>
          </p:cNvSpPr>
          <p:nvPr>
            <p:ph type="title"/>
          </p:nvPr>
        </p:nvSpPr>
        <p:spPr>
          <a:xfrm>
            <a:off x="628814" y="273844"/>
            <a:ext cx="7886372"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3" name="Google Shape;143;p27"/>
          <p:cNvSpPr txBox="1">
            <a:spLocks noGrp="1"/>
          </p:cNvSpPr>
          <p:nvPr>
            <p:ph type="body" idx="1"/>
          </p:nvPr>
        </p:nvSpPr>
        <p:spPr>
          <a:xfrm>
            <a:off x="628814" y="1369219"/>
            <a:ext cx="7886372"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400"/>
              </a:spcBef>
              <a:spcAft>
                <a:spcPts val="0"/>
              </a:spcAft>
              <a:buClr>
                <a:schemeClr val="dk1"/>
              </a:buClr>
              <a:buSzPts val="1400"/>
              <a:buChar char="•"/>
              <a:defRPr/>
            </a:lvl1pPr>
            <a:lvl2pPr marL="914400" lvl="1" indent="-317500" algn="l">
              <a:lnSpc>
                <a:spcPct val="90000"/>
              </a:lnSpc>
              <a:spcBef>
                <a:spcPts val="200"/>
              </a:spcBef>
              <a:spcAft>
                <a:spcPts val="0"/>
              </a:spcAft>
              <a:buClr>
                <a:schemeClr val="dk1"/>
              </a:buClr>
              <a:buSzPts val="1400"/>
              <a:buChar char="•"/>
              <a:defRPr/>
            </a:lvl2pPr>
            <a:lvl3pPr marL="1371600" lvl="2" indent="-317500" algn="l">
              <a:lnSpc>
                <a:spcPct val="90000"/>
              </a:lnSpc>
              <a:spcBef>
                <a:spcPts val="200"/>
              </a:spcBef>
              <a:spcAft>
                <a:spcPts val="0"/>
              </a:spcAft>
              <a:buClr>
                <a:schemeClr val="dk1"/>
              </a:buClr>
              <a:buSzPts val="1400"/>
              <a:buChar char="•"/>
              <a:defRPr/>
            </a:lvl3pPr>
            <a:lvl4pPr marL="1828800" lvl="3" indent="-317500" algn="l">
              <a:lnSpc>
                <a:spcPct val="90000"/>
              </a:lnSpc>
              <a:spcBef>
                <a:spcPts val="200"/>
              </a:spcBef>
              <a:spcAft>
                <a:spcPts val="0"/>
              </a:spcAft>
              <a:buClr>
                <a:schemeClr val="dk1"/>
              </a:buClr>
              <a:buSzPts val="1400"/>
              <a:buChar char="•"/>
              <a:defRPr/>
            </a:lvl4pPr>
            <a:lvl5pPr marL="2286000" lvl="4" indent="-317500" algn="l">
              <a:lnSpc>
                <a:spcPct val="90000"/>
              </a:lnSpc>
              <a:spcBef>
                <a:spcPts val="200"/>
              </a:spcBef>
              <a:spcAft>
                <a:spcPts val="0"/>
              </a:spcAft>
              <a:buClr>
                <a:schemeClr val="dk1"/>
              </a:buClr>
              <a:buSzPts val="1400"/>
              <a:buChar char="•"/>
              <a:defRPr/>
            </a:lvl5pPr>
            <a:lvl6pPr marL="2743200" lvl="5" indent="-317500" algn="l">
              <a:lnSpc>
                <a:spcPct val="90000"/>
              </a:lnSpc>
              <a:spcBef>
                <a:spcPts val="200"/>
              </a:spcBef>
              <a:spcAft>
                <a:spcPts val="0"/>
              </a:spcAft>
              <a:buClr>
                <a:schemeClr val="dk1"/>
              </a:buClr>
              <a:buSzPts val="1400"/>
              <a:buChar char="•"/>
              <a:defRPr/>
            </a:lvl6pPr>
            <a:lvl7pPr marL="3200400" lvl="6" indent="-317500" algn="l">
              <a:lnSpc>
                <a:spcPct val="90000"/>
              </a:lnSpc>
              <a:spcBef>
                <a:spcPts val="200"/>
              </a:spcBef>
              <a:spcAft>
                <a:spcPts val="0"/>
              </a:spcAft>
              <a:buClr>
                <a:schemeClr val="dk1"/>
              </a:buClr>
              <a:buSzPts val="1400"/>
              <a:buChar char="•"/>
              <a:defRPr/>
            </a:lvl7pPr>
            <a:lvl8pPr marL="3657600" lvl="7" indent="-317500" algn="l">
              <a:lnSpc>
                <a:spcPct val="90000"/>
              </a:lnSpc>
              <a:spcBef>
                <a:spcPts val="200"/>
              </a:spcBef>
              <a:spcAft>
                <a:spcPts val="0"/>
              </a:spcAft>
              <a:buClr>
                <a:schemeClr val="dk1"/>
              </a:buClr>
              <a:buSzPts val="1400"/>
              <a:buChar char="•"/>
              <a:defRPr/>
            </a:lvl8pPr>
            <a:lvl9pPr marL="4114800" lvl="8" indent="-317500" algn="l">
              <a:lnSpc>
                <a:spcPct val="90000"/>
              </a:lnSpc>
              <a:spcBef>
                <a:spcPts val="200"/>
              </a:spcBef>
              <a:spcAft>
                <a:spcPts val="0"/>
              </a:spcAft>
              <a:buClr>
                <a:schemeClr val="dk1"/>
              </a:buClr>
              <a:buSzPts val="1400"/>
              <a:buChar char="•"/>
              <a:defRPr/>
            </a:lvl9pPr>
          </a:lstStyle>
          <a:p>
            <a:endParaRPr/>
          </a:p>
        </p:txBody>
      </p:sp>
      <p:sp>
        <p:nvSpPr>
          <p:cNvPr id="144" name="Google Shape;144;p27"/>
          <p:cNvSpPr txBox="1">
            <a:spLocks noGrp="1"/>
          </p:cNvSpPr>
          <p:nvPr>
            <p:ph type="dt" idx="10"/>
          </p:nvPr>
        </p:nvSpPr>
        <p:spPr>
          <a:xfrm>
            <a:off x="628814" y="4767263"/>
            <a:ext cx="2057341"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5" name="Google Shape;145;p27"/>
          <p:cNvSpPr txBox="1">
            <a:spLocks noGrp="1"/>
          </p:cNvSpPr>
          <p:nvPr>
            <p:ph type="ftr" idx="11"/>
          </p:nvPr>
        </p:nvSpPr>
        <p:spPr>
          <a:xfrm>
            <a:off x="3029144" y="4767263"/>
            <a:ext cx="3085713"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6" name="Google Shape;146;p27"/>
          <p:cNvSpPr txBox="1">
            <a:spLocks noGrp="1"/>
          </p:cNvSpPr>
          <p:nvPr>
            <p:ph type="sldNum" idx="12"/>
          </p:nvPr>
        </p:nvSpPr>
        <p:spPr>
          <a:xfrm>
            <a:off x="6457846" y="4767263"/>
            <a:ext cx="205734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pic>
        <p:nvPicPr>
          <p:cNvPr id="147" name="Google Shape;147;p27"/>
          <p:cNvPicPr preferRelativeResize="0"/>
          <p:nvPr/>
        </p:nvPicPr>
        <p:blipFill rotWithShape="1">
          <a:blip r:embed="rId2">
            <a:alphaModFix/>
          </a:blip>
          <a:srcRect/>
          <a:stretch/>
        </p:blipFill>
        <p:spPr>
          <a:xfrm>
            <a:off x="103752" y="107269"/>
            <a:ext cx="1161025" cy="275052"/>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8"/>
        <p:cNvGrpSpPr/>
        <p:nvPr/>
      </p:nvGrpSpPr>
      <p:grpSpPr>
        <a:xfrm>
          <a:off x="0" y="0"/>
          <a:ext cx="0" cy="0"/>
          <a:chOff x="0" y="0"/>
          <a:chExt cx="0" cy="0"/>
        </a:xfrm>
      </p:grpSpPr>
      <p:sp>
        <p:nvSpPr>
          <p:cNvPr id="149" name="Google Shape;149;p28"/>
          <p:cNvSpPr txBox="1">
            <a:spLocks noGrp="1"/>
          </p:cNvSpPr>
          <p:nvPr>
            <p:ph type="title"/>
          </p:nvPr>
        </p:nvSpPr>
        <p:spPr>
          <a:xfrm>
            <a:off x="624050" y="1282303"/>
            <a:ext cx="7886372" cy="2139554"/>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300"/>
              <a:buFont typeface="Calibri"/>
              <a:buNone/>
              <a:defRPr sz="23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0" name="Google Shape;150;p28"/>
          <p:cNvSpPr txBox="1">
            <a:spLocks noGrp="1"/>
          </p:cNvSpPr>
          <p:nvPr>
            <p:ph type="body" idx="1"/>
          </p:nvPr>
        </p:nvSpPr>
        <p:spPr>
          <a:xfrm>
            <a:off x="624050" y="3442097"/>
            <a:ext cx="7886372" cy="112514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400"/>
              </a:spcBef>
              <a:spcAft>
                <a:spcPts val="0"/>
              </a:spcAft>
              <a:buClr>
                <a:srgbClr val="888888"/>
              </a:buClr>
              <a:buSzPts val="900"/>
              <a:buNone/>
              <a:defRPr sz="900">
                <a:solidFill>
                  <a:srgbClr val="888888"/>
                </a:solidFill>
              </a:defRPr>
            </a:lvl1pPr>
            <a:lvl2pPr marL="914400" lvl="1" indent="-228600" algn="l">
              <a:lnSpc>
                <a:spcPct val="90000"/>
              </a:lnSpc>
              <a:spcBef>
                <a:spcPts val="200"/>
              </a:spcBef>
              <a:spcAft>
                <a:spcPts val="0"/>
              </a:spcAft>
              <a:buClr>
                <a:srgbClr val="888888"/>
              </a:buClr>
              <a:buSzPts val="800"/>
              <a:buNone/>
              <a:defRPr sz="800">
                <a:solidFill>
                  <a:srgbClr val="888888"/>
                </a:solidFill>
              </a:defRPr>
            </a:lvl2pPr>
            <a:lvl3pPr marL="1371600" lvl="2" indent="-228600" algn="l">
              <a:lnSpc>
                <a:spcPct val="90000"/>
              </a:lnSpc>
              <a:spcBef>
                <a:spcPts val="200"/>
              </a:spcBef>
              <a:spcAft>
                <a:spcPts val="0"/>
              </a:spcAft>
              <a:buClr>
                <a:srgbClr val="888888"/>
              </a:buClr>
              <a:buSzPts val="700"/>
              <a:buNone/>
              <a:defRPr sz="700">
                <a:solidFill>
                  <a:srgbClr val="888888"/>
                </a:solidFill>
              </a:defRPr>
            </a:lvl3pPr>
            <a:lvl4pPr marL="1828800" lvl="3" indent="-228600" algn="l">
              <a:lnSpc>
                <a:spcPct val="90000"/>
              </a:lnSpc>
              <a:spcBef>
                <a:spcPts val="200"/>
              </a:spcBef>
              <a:spcAft>
                <a:spcPts val="0"/>
              </a:spcAft>
              <a:buClr>
                <a:srgbClr val="888888"/>
              </a:buClr>
              <a:buSzPts val="600"/>
              <a:buNone/>
              <a:defRPr sz="600">
                <a:solidFill>
                  <a:srgbClr val="888888"/>
                </a:solidFill>
              </a:defRPr>
            </a:lvl4pPr>
            <a:lvl5pPr marL="2286000" lvl="4" indent="-228600" algn="l">
              <a:lnSpc>
                <a:spcPct val="90000"/>
              </a:lnSpc>
              <a:spcBef>
                <a:spcPts val="200"/>
              </a:spcBef>
              <a:spcAft>
                <a:spcPts val="0"/>
              </a:spcAft>
              <a:buClr>
                <a:srgbClr val="888888"/>
              </a:buClr>
              <a:buSzPts val="600"/>
              <a:buNone/>
              <a:defRPr sz="600">
                <a:solidFill>
                  <a:srgbClr val="888888"/>
                </a:solidFill>
              </a:defRPr>
            </a:lvl5pPr>
            <a:lvl6pPr marL="2743200" lvl="5" indent="-228600" algn="l">
              <a:lnSpc>
                <a:spcPct val="90000"/>
              </a:lnSpc>
              <a:spcBef>
                <a:spcPts val="200"/>
              </a:spcBef>
              <a:spcAft>
                <a:spcPts val="0"/>
              </a:spcAft>
              <a:buClr>
                <a:srgbClr val="888888"/>
              </a:buClr>
              <a:buSzPts val="600"/>
              <a:buNone/>
              <a:defRPr sz="600">
                <a:solidFill>
                  <a:srgbClr val="888888"/>
                </a:solidFill>
              </a:defRPr>
            </a:lvl6pPr>
            <a:lvl7pPr marL="3200400" lvl="6" indent="-228600" algn="l">
              <a:lnSpc>
                <a:spcPct val="90000"/>
              </a:lnSpc>
              <a:spcBef>
                <a:spcPts val="200"/>
              </a:spcBef>
              <a:spcAft>
                <a:spcPts val="0"/>
              </a:spcAft>
              <a:buClr>
                <a:srgbClr val="888888"/>
              </a:buClr>
              <a:buSzPts val="600"/>
              <a:buNone/>
              <a:defRPr sz="600">
                <a:solidFill>
                  <a:srgbClr val="888888"/>
                </a:solidFill>
              </a:defRPr>
            </a:lvl7pPr>
            <a:lvl8pPr marL="3657600" lvl="7" indent="-228600" algn="l">
              <a:lnSpc>
                <a:spcPct val="90000"/>
              </a:lnSpc>
              <a:spcBef>
                <a:spcPts val="200"/>
              </a:spcBef>
              <a:spcAft>
                <a:spcPts val="0"/>
              </a:spcAft>
              <a:buClr>
                <a:srgbClr val="888888"/>
              </a:buClr>
              <a:buSzPts val="600"/>
              <a:buNone/>
              <a:defRPr sz="600">
                <a:solidFill>
                  <a:srgbClr val="888888"/>
                </a:solidFill>
              </a:defRPr>
            </a:lvl8pPr>
            <a:lvl9pPr marL="4114800" lvl="8" indent="-228600" algn="l">
              <a:lnSpc>
                <a:spcPct val="90000"/>
              </a:lnSpc>
              <a:spcBef>
                <a:spcPts val="200"/>
              </a:spcBef>
              <a:spcAft>
                <a:spcPts val="0"/>
              </a:spcAft>
              <a:buClr>
                <a:srgbClr val="888888"/>
              </a:buClr>
              <a:buSzPts val="600"/>
              <a:buNone/>
              <a:defRPr sz="600">
                <a:solidFill>
                  <a:srgbClr val="888888"/>
                </a:solidFill>
              </a:defRPr>
            </a:lvl9pPr>
          </a:lstStyle>
          <a:p>
            <a:endParaRPr/>
          </a:p>
        </p:txBody>
      </p:sp>
      <p:sp>
        <p:nvSpPr>
          <p:cNvPr id="151" name="Google Shape;151;p28"/>
          <p:cNvSpPr txBox="1">
            <a:spLocks noGrp="1"/>
          </p:cNvSpPr>
          <p:nvPr>
            <p:ph type="dt" idx="10"/>
          </p:nvPr>
        </p:nvSpPr>
        <p:spPr>
          <a:xfrm>
            <a:off x="628814" y="4767263"/>
            <a:ext cx="2057341"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2" name="Google Shape;152;p28"/>
          <p:cNvSpPr txBox="1">
            <a:spLocks noGrp="1"/>
          </p:cNvSpPr>
          <p:nvPr>
            <p:ph type="ftr" idx="11"/>
          </p:nvPr>
        </p:nvSpPr>
        <p:spPr>
          <a:xfrm>
            <a:off x="3029144" y="4767263"/>
            <a:ext cx="3085713"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3" name="Google Shape;153;p28"/>
          <p:cNvSpPr txBox="1">
            <a:spLocks noGrp="1"/>
          </p:cNvSpPr>
          <p:nvPr>
            <p:ph type="sldNum" idx="12"/>
          </p:nvPr>
        </p:nvSpPr>
        <p:spPr>
          <a:xfrm>
            <a:off x="6457846" y="4767263"/>
            <a:ext cx="205734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54"/>
        <p:cNvGrpSpPr/>
        <p:nvPr/>
      </p:nvGrpSpPr>
      <p:grpSpPr>
        <a:xfrm>
          <a:off x="0" y="0"/>
          <a:ext cx="0" cy="0"/>
          <a:chOff x="0" y="0"/>
          <a:chExt cx="0" cy="0"/>
        </a:xfrm>
      </p:grpSpPr>
      <p:sp>
        <p:nvSpPr>
          <p:cNvPr id="155" name="Google Shape;155;p29"/>
          <p:cNvSpPr txBox="1">
            <a:spLocks noGrp="1"/>
          </p:cNvSpPr>
          <p:nvPr>
            <p:ph type="title"/>
          </p:nvPr>
        </p:nvSpPr>
        <p:spPr>
          <a:xfrm>
            <a:off x="628814" y="273844"/>
            <a:ext cx="7886372"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6" name="Google Shape;156;p29"/>
          <p:cNvSpPr txBox="1">
            <a:spLocks noGrp="1"/>
          </p:cNvSpPr>
          <p:nvPr>
            <p:ph type="body" idx="1"/>
          </p:nvPr>
        </p:nvSpPr>
        <p:spPr>
          <a:xfrm>
            <a:off x="628813" y="1369219"/>
            <a:ext cx="3914604"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400"/>
              </a:spcBef>
              <a:spcAft>
                <a:spcPts val="0"/>
              </a:spcAft>
              <a:buClr>
                <a:schemeClr val="dk1"/>
              </a:buClr>
              <a:buSzPts val="1400"/>
              <a:buChar char="•"/>
              <a:defRPr/>
            </a:lvl1pPr>
            <a:lvl2pPr marL="914400" lvl="1" indent="-317500" algn="l">
              <a:lnSpc>
                <a:spcPct val="90000"/>
              </a:lnSpc>
              <a:spcBef>
                <a:spcPts val="200"/>
              </a:spcBef>
              <a:spcAft>
                <a:spcPts val="0"/>
              </a:spcAft>
              <a:buClr>
                <a:schemeClr val="dk1"/>
              </a:buClr>
              <a:buSzPts val="1400"/>
              <a:buChar char="•"/>
              <a:defRPr/>
            </a:lvl2pPr>
            <a:lvl3pPr marL="1371600" lvl="2" indent="-317500" algn="l">
              <a:lnSpc>
                <a:spcPct val="90000"/>
              </a:lnSpc>
              <a:spcBef>
                <a:spcPts val="200"/>
              </a:spcBef>
              <a:spcAft>
                <a:spcPts val="0"/>
              </a:spcAft>
              <a:buClr>
                <a:schemeClr val="dk1"/>
              </a:buClr>
              <a:buSzPts val="1400"/>
              <a:buChar char="•"/>
              <a:defRPr/>
            </a:lvl3pPr>
            <a:lvl4pPr marL="1828800" lvl="3" indent="-317500" algn="l">
              <a:lnSpc>
                <a:spcPct val="90000"/>
              </a:lnSpc>
              <a:spcBef>
                <a:spcPts val="200"/>
              </a:spcBef>
              <a:spcAft>
                <a:spcPts val="0"/>
              </a:spcAft>
              <a:buClr>
                <a:schemeClr val="dk1"/>
              </a:buClr>
              <a:buSzPts val="1400"/>
              <a:buChar char="•"/>
              <a:defRPr/>
            </a:lvl4pPr>
            <a:lvl5pPr marL="2286000" lvl="4" indent="-317500" algn="l">
              <a:lnSpc>
                <a:spcPct val="90000"/>
              </a:lnSpc>
              <a:spcBef>
                <a:spcPts val="200"/>
              </a:spcBef>
              <a:spcAft>
                <a:spcPts val="0"/>
              </a:spcAft>
              <a:buClr>
                <a:schemeClr val="dk1"/>
              </a:buClr>
              <a:buSzPts val="1400"/>
              <a:buChar char="•"/>
              <a:defRPr/>
            </a:lvl5pPr>
            <a:lvl6pPr marL="2743200" lvl="5" indent="-317500" algn="l">
              <a:lnSpc>
                <a:spcPct val="90000"/>
              </a:lnSpc>
              <a:spcBef>
                <a:spcPts val="200"/>
              </a:spcBef>
              <a:spcAft>
                <a:spcPts val="0"/>
              </a:spcAft>
              <a:buClr>
                <a:schemeClr val="dk1"/>
              </a:buClr>
              <a:buSzPts val="1400"/>
              <a:buChar char="•"/>
              <a:defRPr/>
            </a:lvl6pPr>
            <a:lvl7pPr marL="3200400" lvl="6" indent="-317500" algn="l">
              <a:lnSpc>
                <a:spcPct val="90000"/>
              </a:lnSpc>
              <a:spcBef>
                <a:spcPts val="200"/>
              </a:spcBef>
              <a:spcAft>
                <a:spcPts val="0"/>
              </a:spcAft>
              <a:buClr>
                <a:schemeClr val="dk1"/>
              </a:buClr>
              <a:buSzPts val="1400"/>
              <a:buChar char="•"/>
              <a:defRPr/>
            </a:lvl7pPr>
            <a:lvl8pPr marL="3657600" lvl="7" indent="-317500" algn="l">
              <a:lnSpc>
                <a:spcPct val="90000"/>
              </a:lnSpc>
              <a:spcBef>
                <a:spcPts val="200"/>
              </a:spcBef>
              <a:spcAft>
                <a:spcPts val="0"/>
              </a:spcAft>
              <a:buClr>
                <a:schemeClr val="dk1"/>
              </a:buClr>
              <a:buSzPts val="1400"/>
              <a:buChar char="•"/>
              <a:defRPr/>
            </a:lvl8pPr>
            <a:lvl9pPr marL="4114800" lvl="8" indent="-317500" algn="l">
              <a:lnSpc>
                <a:spcPct val="90000"/>
              </a:lnSpc>
              <a:spcBef>
                <a:spcPts val="200"/>
              </a:spcBef>
              <a:spcAft>
                <a:spcPts val="0"/>
              </a:spcAft>
              <a:buClr>
                <a:schemeClr val="dk1"/>
              </a:buClr>
              <a:buSzPts val="1400"/>
              <a:buChar char="•"/>
              <a:defRPr/>
            </a:lvl9pPr>
          </a:lstStyle>
          <a:p>
            <a:endParaRPr/>
          </a:p>
        </p:txBody>
      </p:sp>
      <p:sp>
        <p:nvSpPr>
          <p:cNvPr id="157" name="Google Shape;157;p29"/>
          <p:cNvSpPr txBox="1">
            <a:spLocks noGrp="1"/>
          </p:cNvSpPr>
          <p:nvPr>
            <p:ph type="body" idx="2"/>
          </p:nvPr>
        </p:nvSpPr>
        <p:spPr>
          <a:xfrm>
            <a:off x="4600583" y="1369219"/>
            <a:ext cx="3914604"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400"/>
              </a:spcBef>
              <a:spcAft>
                <a:spcPts val="0"/>
              </a:spcAft>
              <a:buClr>
                <a:schemeClr val="dk1"/>
              </a:buClr>
              <a:buSzPts val="1400"/>
              <a:buChar char="•"/>
              <a:defRPr/>
            </a:lvl1pPr>
            <a:lvl2pPr marL="914400" lvl="1" indent="-317500" algn="l">
              <a:lnSpc>
                <a:spcPct val="90000"/>
              </a:lnSpc>
              <a:spcBef>
                <a:spcPts val="200"/>
              </a:spcBef>
              <a:spcAft>
                <a:spcPts val="0"/>
              </a:spcAft>
              <a:buClr>
                <a:schemeClr val="dk1"/>
              </a:buClr>
              <a:buSzPts val="1400"/>
              <a:buChar char="•"/>
              <a:defRPr/>
            </a:lvl2pPr>
            <a:lvl3pPr marL="1371600" lvl="2" indent="-317500" algn="l">
              <a:lnSpc>
                <a:spcPct val="90000"/>
              </a:lnSpc>
              <a:spcBef>
                <a:spcPts val="200"/>
              </a:spcBef>
              <a:spcAft>
                <a:spcPts val="0"/>
              </a:spcAft>
              <a:buClr>
                <a:schemeClr val="dk1"/>
              </a:buClr>
              <a:buSzPts val="1400"/>
              <a:buChar char="•"/>
              <a:defRPr/>
            </a:lvl3pPr>
            <a:lvl4pPr marL="1828800" lvl="3" indent="-317500" algn="l">
              <a:lnSpc>
                <a:spcPct val="90000"/>
              </a:lnSpc>
              <a:spcBef>
                <a:spcPts val="200"/>
              </a:spcBef>
              <a:spcAft>
                <a:spcPts val="0"/>
              </a:spcAft>
              <a:buClr>
                <a:schemeClr val="dk1"/>
              </a:buClr>
              <a:buSzPts val="1400"/>
              <a:buChar char="•"/>
              <a:defRPr/>
            </a:lvl4pPr>
            <a:lvl5pPr marL="2286000" lvl="4" indent="-317500" algn="l">
              <a:lnSpc>
                <a:spcPct val="90000"/>
              </a:lnSpc>
              <a:spcBef>
                <a:spcPts val="200"/>
              </a:spcBef>
              <a:spcAft>
                <a:spcPts val="0"/>
              </a:spcAft>
              <a:buClr>
                <a:schemeClr val="dk1"/>
              </a:buClr>
              <a:buSzPts val="1400"/>
              <a:buChar char="•"/>
              <a:defRPr/>
            </a:lvl5pPr>
            <a:lvl6pPr marL="2743200" lvl="5" indent="-317500" algn="l">
              <a:lnSpc>
                <a:spcPct val="90000"/>
              </a:lnSpc>
              <a:spcBef>
                <a:spcPts val="200"/>
              </a:spcBef>
              <a:spcAft>
                <a:spcPts val="0"/>
              </a:spcAft>
              <a:buClr>
                <a:schemeClr val="dk1"/>
              </a:buClr>
              <a:buSzPts val="1400"/>
              <a:buChar char="•"/>
              <a:defRPr/>
            </a:lvl6pPr>
            <a:lvl7pPr marL="3200400" lvl="6" indent="-317500" algn="l">
              <a:lnSpc>
                <a:spcPct val="90000"/>
              </a:lnSpc>
              <a:spcBef>
                <a:spcPts val="200"/>
              </a:spcBef>
              <a:spcAft>
                <a:spcPts val="0"/>
              </a:spcAft>
              <a:buClr>
                <a:schemeClr val="dk1"/>
              </a:buClr>
              <a:buSzPts val="1400"/>
              <a:buChar char="•"/>
              <a:defRPr/>
            </a:lvl7pPr>
            <a:lvl8pPr marL="3657600" lvl="7" indent="-317500" algn="l">
              <a:lnSpc>
                <a:spcPct val="90000"/>
              </a:lnSpc>
              <a:spcBef>
                <a:spcPts val="200"/>
              </a:spcBef>
              <a:spcAft>
                <a:spcPts val="0"/>
              </a:spcAft>
              <a:buClr>
                <a:schemeClr val="dk1"/>
              </a:buClr>
              <a:buSzPts val="1400"/>
              <a:buChar char="•"/>
              <a:defRPr/>
            </a:lvl8pPr>
            <a:lvl9pPr marL="4114800" lvl="8" indent="-317500" algn="l">
              <a:lnSpc>
                <a:spcPct val="90000"/>
              </a:lnSpc>
              <a:spcBef>
                <a:spcPts val="200"/>
              </a:spcBef>
              <a:spcAft>
                <a:spcPts val="0"/>
              </a:spcAft>
              <a:buClr>
                <a:schemeClr val="dk1"/>
              </a:buClr>
              <a:buSzPts val="1400"/>
              <a:buChar char="•"/>
              <a:defRPr/>
            </a:lvl9pPr>
          </a:lstStyle>
          <a:p>
            <a:endParaRPr/>
          </a:p>
        </p:txBody>
      </p:sp>
      <p:sp>
        <p:nvSpPr>
          <p:cNvPr id="158" name="Google Shape;158;p29"/>
          <p:cNvSpPr txBox="1">
            <a:spLocks noGrp="1"/>
          </p:cNvSpPr>
          <p:nvPr>
            <p:ph type="dt" idx="10"/>
          </p:nvPr>
        </p:nvSpPr>
        <p:spPr>
          <a:xfrm>
            <a:off x="628814" y="4767263"/>
            <a:ext cx="2057341"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9" name="Google Shape;159;p29"/>
          <p:cNvSpPr txBox="1">
            <a:spLocks noGrp="1"/>
          </p:cNvSpPr>
          <p:nvPr>
            <p:ph type="ftr" idx="11"/>
          </p:nvPr>
        </p:nvSpPr>
        <p:spPr>
          <a:xfrm>
            <a:off x="3029144" y="4767263"/>
            <a:ext cx="3085713"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0" name="Google Shape;160;p29"/>
          <p:cNvSpPr txBox="1">
            <a:spLocks noGrp="1"/>
          </p:cNvSpPr>
          <p:nvPr>
            <p:ph type="sldNum" idx="12"/>
          </p:nvPr>
        </p:nvSpPr>
        <p:spPr>
          <a:xfrm>
            <a:off x="6457846" y="4767263"/>
            <a:ext cx="205734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61"/>
        <p:cNvGrpSpPr/>
        <p:nvPr/>
      </p:nvGrpSpPr>
      <p:grpSpPr>
        <a:xfrm>
          <a:off x="0" y="0"/>
          <a:ext cx="0" cy="0"/>
          <a:chOff x="0" y="0"/>
          <a:chExt cx="0" cy="0"/>
        </a:xfrm>
      </p:grpSpPr>
      <p:sp>
        <p:nvSpPr>
          <p:cNvPr id="162" name="Google Shape;162;p30"/>
          <p:cNvSpPr txBox="1">
            <a:spLocks noGrp="1"/>
          </p:cNvSpPr>
          <p:nvPr>
            <p:ph type="title"/>
          </p:nvPr>
        </p:nvSpPr>
        <p:spPr>
          <a:xfrm>
            <a:off x="630004" y="273844"/>
            <a:ext cx="7886372"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3" name="Google Shape;163;p30"/>
          <p:cNvSpPr txBox="1">
            <a:spLocks noGrp="1"/>
          </p:cNvSpPr>
          <p:nvPr>
            <p:ph type="body" idx="1"/>
          </p:nvPr>
        </p:nvSpPr>
        <p:spPr>
          <a:xfrm>
            <a:off x="630005" y="1260872"/>
            <a:ext cx="3868157" cy="617935"/>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400"/>
              </a:spcBef>
              <a:spcAft>
                <a:spcPts val="0"/>
              </a:spcAft>
              <a:buClr>
                <a:schemeClr val="dk1"/>
              </a:buClr>
              <a:buSzPts val="900"/>
              <a:buNone/>
              <a:defRPr sz="900" b="1"/>
            </a:lvl1pPr>
            <a:lvl2pPr marL="914400" lvl="1" indent="-228600" algn="l">
              <a:lnSpc>
                <a:spcPct val="90000"/>
              </a:lnSpc>
              <a:spcBef>
                <a:spcPts val="200"/>
              </a:spcBef>
              <a:spcAft>
                <a:spcPts val="0"/>
              </a:spcAft>
              <a:buClr>
                <a:schemeClr val="dk1"/>
              </a:buClr>
              <a:buSzPts val="800"/>
              <a:buNone/>
              <a:defRPr sz="800" b="1"/>
            </a:lvl2pPr>
            <a:lvl3pPr marL="1371600" lvl="2" indent="-228600" algn="l">
              <a:lnSpc>
                <a:spcPct val="90000"/>
              </a:lnSpc>
              <a:spcBef>
                <a:spcPts val="200"/>
              </a:spcBef>
              <a:spcAft>
                <a:spcPts val="0"/>
              </a:spcAft>
              <a:buClr>
                <a:schemeClr val="dk1"/>
              </a:buClr>
              <a:buSzPts val="700"/>
              <a:buNone/>
              <a:defRPr sz="700" b="1"/>
            </a:lvl3pPr>
            <a:lvl4pPr marL="1828800" lvl="3" indent="-228600" algn="l">
              <a:lnSpc>
                <a:spcPct val="90000"/>
              </a:lnSpc>
              <a:spcBef>
                <a:spcPts val="200"/>
              </a:spcBef>
              <a:spcAft>
                <a:spcPts val="0"/>
              </a:spcAft>
              <a:buClr>
                <a:schemeClr val="dk1"/>
              </a:buClr>
              <a:buSzPts val="600"/>
              <a:buNone/>
              <a:defRPr sz="600" b="1"/>
            </a:lvl4pPr>
            <a:lvl5pPr marL="2286000" lvl="4" indent="-228600" algn="l">
              <a:lnSpc>
                <a:spcPct val="90000"/>
              </a:lnSpc>
              <a:spcBef>
                <a:spcPts val="200"/>
              </a:spcBef>
              <a:spcAft>
                <a:spcPts val="0"/>
              </a:spcAft>
              <a:buClr>
                <a:schemeClr val="dk1"/>
              </a:buClr>
              <a:buSzPts val="600"/>
              <a:buNone/>
              <a:defRPr sz="600" b="1"/>
            </a:lvl5pPr>
            <a:lvl6pPr marL="2743200" lvl="5" indent="-228600" algn="l">
              <a:lnSpc>
                <a:spcPct val="90000"/>
              </a:lnSpc>
              <a:spcBef>
                <a:spcPts val="200"/>
              </a:spcBef>
              <a:spcAft>
                <a:spcPts val="0"/>
              </a:spcAft>
              <a:buClr>
                <a:schemeClr val="dk1"/>
              </a:buClr>
              <a:buSzPts val="600"/>
              <a:buNone/>
              <a:defRPr sz="600" b="1"/>
            </a:lvl6pPr>
            <a:lvl7pPr marL="3200400" lvl="6" indent="-228600" algn="l">
              <a:lnSpc>
                <a:spcPct val="90000"/>
              </a:lnSpc>
              <a:spcBef>
                <a:spcPts val="200"/>
              </a:spcBef>
              <a:spcAft>
                <a:spcPts val="0"/>
              </a:spcAft>
              <a:buClr>
                <a:schemeClr val="dk1"/>
              </a:buClr>
              <a:buSzPts val="600"/>
              <a:buNone/>
              <a:defRPr sz="600" b="1"/>
            </a:lvl7pPr>
            <a:lvl8pPr marL="3657600" lvl="7" indent="-228600" algn="l">
              <a:lnSpc>
                <a:spcPct val="90000"/>
              </a:lnSpc>
              <a:spcBef>
                <a:spcPts val="200"/>
              </a:spcBef>
              <a:spcAft>
                <a:spcPts val="0"/>
              </a:spcAft>
              <a:buClr>
                <a:schemeClr val="dk1"/>
              </a:buClr>
              <a:buSzPts val="600"/>
              <a:buNone/>
              <a:defRPr sz="600" b="1"/>
            </a:lvl8pPr>
            <a:lvl9pPr marL="4114800" lvl="8" indent="-228600" algn="l">
              <a:lnSpc>
                <a:spcPct val="90000"/>
              </a:lnSpc>
              <a:spcBef>
                <a:spcPts val="200"/>
              </a:spcBef>
              <a:spcAft>
                <a:spcPts val="0"/>
              </a:spcAft>
              <a:buClr>
                <a:schemeClr val="dk1"/>
              </a:buClr>
              <a:buSzPts val="600"/>
              <a:buNone/>
              <a:defRPr sz="600" b="1"/>
            </a:lvl9pPr>
          </a:lstStyle>
          <a:p>
            <a:endParaRPr/>
          </a:p>
        </p:txBody>
      </p:sp>
      <p:sp>
        <p:nvSpPr>
          <p:cNvPr id="164" name="Google Shape;164;p30"/>
          <p:cNvSpPr txBox="1">
            <a:spLocks noGrp="1"/>
          </p:cNvSpPr>
          <p:nvPr>
            <p:ph type="body" idx="2"/>
          </p:nvPr>
        </p:nvSpPr>
        <p:spPr>
          <a:xfrm>
            <a:off x="630005" y="1878806"/>
            <a:ext cx="3868157"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400"/>
              </a:spcBef>
              <a:spcAft>
                <a:spcPts val="0"/>
              </a:spcAft>
              <a:buClr>
                <a:schemeClr val="dk1"/>
              </a:buClr>
              <a:buSzPts val="1400"/>
              <a:buChar char="•"/>
              <a:defRPr/>
            </a:lvl1pPr>
            <a:lvl2pPr marL="914400" lvl="1" indent="-317500" algn="l">
              <a:lnSpc>
                <a:spcPct val="90000"/>
              </a:lnSpc>
              <a:spcBef>
                <a:spcPts val="200"/>
              </a:spcBef>
              <a:spcAft>
                <a:spcPts val="0"/>
              </a:spcAft>
              <a:buClr>
                <a:schemeClr val="dk1"/>
              </a:buClr>
              <a:buSzPts val="1400"/>
              <a:buChar char="•"/>
              <a:defRPr/>
            </a:lvl2pPr>
            <a:lvl3pPr marL="1371600" lvl="2" indent="-317500" algn="l">
              <a:lnSpc>
                <a:spcPct val="90000"/>
              </a:lnSpc>
              <a:spcBef>
                <a:spcPts val="200"/>
              </a:spcBef>
              <a:spcAft>
                <a:spcPts val="0"/>
              </a:spcAft>
              <a:buClr>
                <a:schemeClr val="dk1"/>
              </a:buClr>
              <a:buSzPts val="1400"/>
              <a:buChar char="•"/>
              <a:defRPr/>
            </a:lvl3pPr>
            <a:lvl4pPr marL="1828800" lvl="3" indent="-317500" algn="l">
              <a:lnSpc>
                <a:spcPct val="90000"/>
              </a:lnSpc>
              <a:spcBef>
                <a:spcPts val="200"/>
              </a:spcBef>
              <a:spcAft>
                <a:spcPts val="0"/>
              </a:spcAft>
              <a:buClr>
                <a:schemeClr val="dk1"/>
              </a:buClr>
              <a:buSzPts val="1400"/>
              <a:buChar char="•"/>
              <a:defRPr/>
            </a:lvl4pPr>
            <a:lvl5pPr marL="2286000" lvl="4" indent="-317500" algn="l">
              <a:lnSpc>
                <a:spcPct val="90000"/>
              </a:lnSpc>
              <a:spcBef>
                <a:spcPts val="200"/>
              </a:spcBef>
              <a:spcAft>
                <a:spcPts val="0"/>
              </a:spcAft>
              <a:buClr>
                <a:schemeClr val="dk1"/>
              </a:buClr>
              <a:buSzPts val="1400"/>
              <a:buChar char="•"/>
              <a:defRPr/>
            </a:lvl5pPr>
            <a:lvl6pPr marL="2743200" lvl="5" indent="-317500" algn="l">
              <a:lnSpc>
                <a:spcPct val="90000"/>
              </a:lnSpc>
              <a:spcBef>
                <a:spcPts val="200"/>
              </a:spcBef>
              <a:spcAft>
                <a:spcPts val="0"/>
              </a:spcAft>
              <a:buClr>
                <a:schemeClr val="dk1"/>
              </a:buClr>
              <a:buSzPts val="1400"/>
              <a:buChar char="•"/>
              <a:defRPr/>
            </a:lvl6pPr>
            <a:lvl7pPr marL="3200400" lvl="6" indent="-317500" algn="l">
              <a:lnSpc>
                <a:spcPct val="90000"/>
              </a:lnSpc>
              <a:spcBef>
                <a:spcPts val="200"/>
              </a:spcBef>
              <a:spcAft>
                <a:spcPts val="0"/>
              </a:spcAft>
              <a:buClr>
                <a:schemeClr val="dk1"/>
              </a:buClr>
              <a:buSzPts val="1400"/>
              <a:buChar char="•"/>
              <a:defRPr/>
            </a:lvl7pPr>
            <a:lvl8pPr marL="3657600" lvl="7" indent="-317500" algn="l">
              <a:lnSpc>
                <a:spcPct val="90000"/>
              </a:lnSpc>
              <a:spcBef>
                <a:spcPts val="200"/>
              </a:spcBef>
              <a:spcAft>
                <a:spcPts val="0"/>
              </a:spcAft>
              <a:buClr>
                <a:schemeClr val="dk1"/>
              </a:buClr>
              <a:buSzPts val="1400"/>
              <a:buChar char="•"/>
              <a:defRPr/>
            </a:lvl8pPr>
            <a:lvl9pPr marL="4114800" lvl="8" indent="-317500" algn="l">
              <a:lnSpc>
                <a:spcPct val="90000"/>
              </a:lnSpc>
              <a:spcBef>
                <a:spcPts val="200"/>
              </a:spcBef>
              <a:spcAft>
                <a:spcPts val="0"/>
              </a:spcAft>
              <a:buClr>
                <a:schemeClr val="dk1"/>
              </a:buClr>
              <a:buSzPts val="1400"/>
              <a:buChar char="•"/>
              <a:defRPr/>
            </a:lvl9pPr>
          </a:lstStyle>
          <a:p>
            <a:endParaRPr/>
          </a:p>
        </p:txBody>
      </p:sp>
      <p:sp>
        <p:nvSpPr>
          <p:cNvPr id="165" name="Google Shape;165;p30"/>
          <p:cNvSpPr txBox="1">
            <a:spLocks noGrp="1"/>
          </p:cNvSpPr>
          <p:nvPr>
            <p:ph type="body" idx="3"/>
          </p:nvPr>
        </p:nvSpPr>
        <p:spPr>
          <a:xfrm>
            <a:off x="4629165" y="1260872"/>
            <a:ext cx="3887213" cy="617935"/>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400"/>
              </a:spcBef>
              <a:spcAft>
                <a:spcPts val="0"/>
              </a:spcAft>
              <a:buClr>
                <a:schemeClr val="dk1"/>
              </a:buClr>
              <a:buSzPts val="900"/>
              <a:buNone/>
              <a:defRPr sz="900" b="1"/>
            </a:lvl1pPr>
            <a:lvl2pPr marL="914400" lvl="1" indent="-228600" algn="l">
              <a:lnSpc>
                <a:spcPct val="90000"/>
              </a:lnSpc>
              <a:spcBef>
                <a:spcPts val="200"/>
              </a:spcBef>
              <a:spcAft>
                <a:spcPts val="0"/>
              </a:spcAft>
              <a:buClr>
                <a:schemeClr val="dk1"/>
              </a:buClr>
              <a:buSzPts val="800"/>
              <a:buNone/>
              <a:defRPr sz="800" b="1"/>
            </a:lvl2pPr>
            <a:lvl3pPr marL="1371600" lvl="2" indent="-228600" algn="l">
              <a:lnSpc>
                <a:spcPct val="90000"/>
              </a:lnSpc>
              <a:spcBef>
                <a:spcPts val="200"/>
              </a:spcBef>
              <a:spcAft>
                <a:spcPts val="0"/>
              </a:spcAft>
              <a:buClr>
                <a:schemeClr val="dk1"/>
              </a:buClr>
              <a:buSzPts val="700"/>
              <a:buNone/>
              <a:defRPr sz="700" b="1"/>
            </a:lvl3pPr>
            <a:lvl4pPr marL="1828800" lvl="3" indent="-228600" algn="l">
              <a:lnSpc>
                <a:spcPct val="90000"/>
              </a:lnSpc>
              <a:spcBef>
                <a:spcPts val="200"/>
              </a:spcBef>
              <a:spcAft>
                <a:spcPts val="0"/>
              </a:spcAft>
              <a:buClr>
                <a:schemeClr val="dk1"/>
              </a:buClr>
              <a:buSzPts val="600"/>
              <a:buNone/>
              <a:defRPr sz="600" b="1"/>
            </a:lvl4pPr>
            <a:lvl5pPr marL="2286000" lvl="4" indent="-228600" algn="l">
              <a:lnSpc>
                <a:spcPct val="90000"/>
              </a:lnSpc>
              <a:spcBef>
                <a:spcPts val="200"/>
              </a:spcBef>
              <a:spcAft>
                <a:spcPts val="0"/>
              </a:spcAft>
              <a:buClr>
                <a:schemeClr val="dk1"/>
              </a:buClr>
              <a:buSzPts val="600"/>
              <a:buNone/>
              <a:defRPr sz="600" b="1"/>
            </a:lvl5pPr>
            <a:lvl6pPr marL="2743200" lvl="5" indent="-228600" algn="l">
              <a:lnSpc>
                <a:spcPct val="90000"/>
              </a:lnSpc>
              <a:spcBef>
                <a:spcPts val="200"/>
              </a:spcBef>
              <a:spcAft>
                <a:spcPts val="0"/>
              </a:spcAft>
              <a:buClr>
                <a:schemeClr val="dk1"/>
              </a:buClr>
              <a:buSzPts val="600"/>
              <a:buNone/>
              <a:defRPr sz="600" b="1"/>
            </a:lvl6pPr>
            <a:lvl7pPr marL="3200400" lvl="6" indent="-228600" algn="l">
              <a:lnSpc>
                <a:spcPct val="90000"/>
              </a:lnSpc>
              <a:spcBef>
                <a:spcPts val="200"/>
              </a:spcBef>
              <a:spcAft>
                <a:spcPts val="0"/>
              </a:spcAft>
              <a:buClr>
                <a:schemeClr val="dk1"/>
              </a:buClr>
              <a:buSzPts val="600"/>
              <a:buNone/>
              <a:defRPr sz="600" b="1"/>
            </a:lvl7pPr>
            <a:lvl8pPr marL="3657600" lvl="7" indent="-228600" algn="l">
              <a:lnSpc>
                <a:spcPct val="90000"/>
              </a:lnSpc>
              <a:spcBef>
                <a:spcPts val="200"/>
              </a:spcBef>
              <a:spcAft>
                <a:spcPts val="0"/>
              </a:spcAft>
              <a:buClr>
                <a:schemeClr val="dk1"/>
              </a:buClr>
              <a:buSzPts val="600"/>
              <a:buNone/>
              <a:defRPr sz="600" b="1"/>
            </a:lvl8pPr>
            <a:lvl9pPr marL="4114800" lvl="8" indent="-228600" algn="l">
              <a:lnSpc>
                <a:spcPct val="90000"/>
              </a:lnSpc>
              <a:spcBef>
                <a:spcPts val="200"/>
              </a:spcBef>
              <a:spcAft>
                <a:spcPts val="0"/>
              </a:spcAft>
              <a:buClr>
                <a:schemeClr val="dk1"/>
              </a:buClr>
              <a:buSzPts val="600"/>
              <a:buNone/>
              <a:defRPr sz="600" b="1"/>
            </a:lvl9pPr>
          </a:lstStyle>
          <a:p>
            <a:endParaRPr/>
          </a:p>
        </p:txBody>
      </p:sp>
      <p:sp>
        <p:nvSpPr>
          <p:cNvPr id="166" name="Google Shape;166;p30"/>
          <p:cNvSpPr txBox="1">
            <a:spLocks noGrp="1"/>
          </p:cNvSpPr>
          <p:nvPr>
            <p:ph type="body" idx="4"/>
          </p:nvPr>
        </p:nvSpPr>
        <p:spPr>
          <a:xfrm>
            <a:off x="4629165" y="1878806"/>
            <a:ext cx="3887213"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400"/>
              </a:spcBef>
              <a:spcAft>
                <a:spcPts val="0"/>
              </a:spcAft>
              <a:buClr>
                <a:schemeClr val="dk1"/>
              </a:buClr>
              <a:buSzPts val="1400"/>
              <a:buChar char="•"/>
              <a:defRPr/>
            </a:lvl1pPr>
            <a:lvl2pPr marL="914400" lvl="1" indent="-317500" algn="l">
              <a:lnSpc>
                <a:spcPct val="90000"/>
              </a:lnSpc>
              <a:spcBef>
                <a:spcPts val="200"/>
              </a:spcBef>
              <a:spcAft>
                <a:spcPts val="0"/>
              </a:spcAft>
              <a:buClr>
                <a:schemeClr val="dk1"/>
              </a:buClr>
              <a:buSzPts val="1400"/>
              <a:buChar char="•"/>
              <a:defRPr/>
            </a:lvl2pPr>
            <a:lvl3pPr marL="1371600" lvl="2" indent="-317500" algn="l">
              <a:lnSpc>
                <a:spcPct val="90000"/>
              </a:lnSpc>
              <a:spcBef>
                <a:spcPts val="200"/>
              </a:spcBef>
              <a:spcAft>
                <a:spcPts val="0"/>
              </a:spcAft>
              <a:buClr>
                <a:schemeClr val="dk1"/>
              </a:buClr>
              <a:buSzPts val="1400"/>
              <a:buChar char="•"/>
              <a:defRPr/>
            </a:lvl3pPr>
            <a:lvl4pPr marL="1828800" lvl="3" indent="-317500" algn="l">
              <a:lnSpc>
                <a:spcPct val="90000"/>
              </a:lnSpc>
              <a:spcBef>
                <a:spcPts val="200"/>
              </a:spcBef>
              <a:spcAft>
                <a:spcPts val="0"/>
              </a:spcAft>
              <a:buClr>
                <a:schemeClr val="dk1"/>
              </a:buClr>
              <a:buSzPts val="1400"/>
              <a:buChar char="•"/>
              <a:defRPr/>
            </a:lvl4pPr>
            <a:lvl5pPr marL="2286000" lvl="4" indent="-317500" algn="l">
              <a:lnSpc>
                <a:spcPct val="90000"/>
              </a:lnSpc>
              <a:spcBef>
                <a:spcPts val="200"/>
              </a:spcBef>
              <a:spcAft>
                <a:spcPts val="0"/>
              </a:spcAft>
              <a:buClr>
                <a:schemeClr val="dk1"/>
              </a:buClr>
              <a:buSzPts val="1400"/>
              <a:buChar char="•"/>
              <a:defRPr/>
            </a:lvl5pPr>
            <a:lvl6pPr marL="2743200" lvl="5" indent="-317500" algn="l">
              <a:lnSpc>
                <a:spcPct val="90000"/>
              </a:lnSpc>
              <a:spcBef>
                <a:spcPts val="200"/>
              </a:spcBef>
              <a:spcAft>
                <a:spcPts val="0"/>
              </a:spcAft>
              <a:buClr>
                <a:schemeClr val="dk1"/>
              </a:buClr>
              <a:buSzPts val="1400"/>
              <a:buChar char="•"/>
              <a:defRPr/>
            </a:lvl6pPr>
            <a:lvl7pPr marL="3200400" lvl="6" indent="-317500" algn="l">
              <a:lnSpc>
                <a:spcPct val="90000"/>
              </a:lnSpc>
              <a:spcBef>
                <a:spcPts val="200"/>
              </a:spcBef>
              <a:spcAft>
                <a:spcPts val="0"/>
              </a:spcAft>
              <a:buClr>
                <a:schemeClr val="dk1"/>
              </a:buClr>
              <a:buSzPts val="1400"/>
              <a:buChar char="•"/>
              <a:defRPr/>
            </a:lvl7pPr>
            <a:lvl8pPr marL="3657600" lvl="7" indent="-317500" algn="l">
              <a:lnSpc>
                <a:spcPct val="90000"/>
              </a:lnSpc>
              <a:spcBef>
                <a:spcPts val="200"/>
              </a:spcBef>
              <a:spcAft>
                <a:spcPts val="0"/>
              </a:spcAft>
              <a:buClr>
                <a:schemeClr val="dk1"/>
              </a:buClr>
              <a:buSzPts val="1400"/>
              <a:buChar char="•"/>
              <a:defRPr/>
            </a:lvl8pPr>
            <a:lvl9pPr marL="4114800" lvl="8" indent="-317500" algn="l">
              <a:lnSpc>
                <a:spcPct val="90000"/>
              </a:lnSpc>
              <a:spcBef>
                <a:spcPts val="200"/>
              </a:spcBef>
              <a:spcAft>
                <a:spcPts val="0"/>
              </a:spcAft>
              <a:buClr>
                <a:schemeClr val="dk1"/>
              </a:buClr>
              <a:buSzPts val="1400"/>
              <a:buChar char="•"/>
              <a:defRPr/>
            </a:lvl9pPr>
          </a:lstStyle>
          <a:p>
            <a:endParaRPr/>
          </a:p>
        </p:txBody>
      </p:sp>
      <p:sp>
        <p:nvSpPr>
          <p:cNvPr id="167" name="Google Shape;167;p30"/>
          <p:cNvSpPr txBox="1">
            <a:spLocks noGrp="1"/>
          </p:cNvSpPr>
          <p:nvPr>
            <p:ph type="dt" idx="10"/>
          </p:nvPr>
        </p:nvSpPr>
        <p:spPr>
          <a:xfrm>
            <a:off x="628814" y="4767263"/>
            <a:ext cx="2057341"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8" name="Google Shape;168;p30"/>
          <p:cNvSpPr txBox="1">
            <a:spLocks noGrp="1"/>
          </p:cNvSpPr>
          <p:nvPr>
            <p:ph type="ftr" idx="11"/>
          </p:nvPr>
        </p:nvSpPr>
        <p:spPr>
          <a:xfrm>
            <a:off x="3029144" y="4767263"/>
            <a:ext cx="3085713"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9" name="Google Shape;169;p30"/>
          <p:cNvSpPr txBox="1">
            <a:spLocks noGrp="1"/>
          </p:cNvSpPr>
          <p:nvPr>
            <p:ph type="sldNum" idx="12"/>
          </p:nvPr>
        </p:nvSpPr>
        <p:spPr>
          <a:xfrm>
            <a:off x="6457846" y="4767263"/>
            <a:ext cx="205734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0"/>
        <p:cNvGrpSpPr/>
        <p:nvPr/>
      </p:nvGrpSpPr>
      <p:grpSpPr>
        <a:xfrm>
          <a:off x="0" y="0"/>
          <a:ext cx="0" cy="0"/>
          <a:chOff x="0" y="0"/>
          <a:chExt cx="0" cy="0"/>
        </a:xfrm>
      </p:grpSpPr>
      <p:sp>
        <p:nvSpPr>
          <p:cNvPr id="171" name="Google Shape;171;p31"/>
          <p:cNvSpPr txBox="1">
            <a:spLocks noGrp="1"/>
          </p:cNvSpPr>
          <p:nvPr>
            <p:ph type="title"/>
          </p:nvPr>
        </p:nvSpPr>
        <p:spPr>
          <a:xfrm>
            <a:off x="628814" y="273844"/>
            <a:ext cx="7886372"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2" name="Google Shape;172;p31"/>
          <p:cNvSpPr txBox="1">
            <a:spLocks noGrp="1"/>
          </p:cNvSpPr>
          <p:nvPr>
            <p:ph type="dt" idx="10"/>
          </p:nvPr>
        </p:nvSpPr>
        <p:spPr>
          <a:xfrm>
            <a:off x="628814" y="4767263"/>
            <a:ext cx="2057341"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3" name="Google Shape;173;p31"/>
          <p:cNvSpPr txBox="1">
            <a:spLocks noGrp="1"/>
          </p:cNvSpPr>
          <p:nvPr>
            <p:ph type="ftr" idx="11"/>
          </p:nvPr>
        </p:nvSpPr>
        <p:spPr>
          <a:xfrm>
            <a:off x="3029144" y="4767263"/>
            <a:ext cx="3085713"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4" name="Google Shape;174;p31"/>
          <p:cNvSpPr txBox="1">
            <a:spLocks noGrp="1"/>
          </p:cNvSpPr>
          <p:nvPr>
            <p:ph type="sldNum" idx="12"/>
          </p:nvPr>
        </p:nvSpPr>
        <p:spPr>
          <a:xfrm>
            <a:off x="6457846" y="4767263"/>
            <a:ext cx="205734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5"/>
        <p:cNvGrpSpPr/>
        <p:nvPr/>
      </p:nvGrpSpPr>
      <p:grpSpPr>
        <a:xfrm>
          <a:off x="0" y="0"/>
          <a:ext cx="0" cy="0"/>
          <a:chOff x="0" y="0"/>
          <a:chExt cx="0" cy="0"/>
        </a:xfrm>
      </p:grpSpPr>
      <p:sp>
        <p:nvSpPr>
          <p:cNvPr id="176" name="Google Shape;176;p32"/>
          <p:cNvSpPr txBox="1">
            <a:spLocks noGrp="1"/>
          </p:cNvSpPr>
          <p:nvPr>
            <p:ph type="dt" idx="10"/>
          </p:nvPr>
        </p:nvSpPr>
        <p:spPr>
          <a:xfrm>
            <a:off x="628814" y="4767263"/>
            <a:ext cx="2057341"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7" name="Google Shape;177;p32"/>
          <p:cNvSpPr txBox="1">
            <a:spLocks noGrp="1"/>
          </p:cNvSpPr>
          <p:nvPr>
            <p:ph type="ftr" idx="11"/>
          </p:nvPr>
        </p:nvSpPr>
        <p:spPr>
          <a:xfrm>
            <a:off x="3029144" y="4767263"/>
            <a:ext cx="3085713"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78" name="Google Shape;178;p32"/>
          <p:cNvSpPr txBox="1">
            <a:spLocks noGrp="1"/>
          </p:cNvSpPr>
          <p:nvPr>
            <p:ph type="sldNum" idx="12"/>
          </p:nvPr>
        </p:nvSpPr>
        <p:spPr>
          <a:xfrm>
            <a:off x="6457846" y="4767263"/>
            <a:ext cx="205734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79"/>
        <p:cNvGrpSpPr/>
        <p:nvPr/>
      </p:nvGrpSpPr>
      <p:grpSpPr>
        <a:xfrm>
          <a:off x="0" y="0"/>
          <a:ext cx="0" cy="0"/>
          <a:chOff x="0" y="0"/>
          <a:chExt cx="0" cy="0"/>
        </a:xfrm>
      </p:grpSpPr>
      <p:sp>
        <p:nvSpPr>
          <p:cNvPr id="180" name="Google Shape;180;p33"/>
          <p:cNvSpPr txBox="1">
            <a:spLocks noGrp="1"/>
          </p:cNvSpPr>
          <p:nvPr>
            <p:ph type="title"/>
          </p:nvPr>
        </p:nvSpPr>
        <p:spPr>
          <a:xfrm>
            <a:off x="630004" y="342900"/>
            <a:ext cx="2948756"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1200"/>
              <a:buFont typeface="Calibri"/>
              <a:buNone/>
              <a:defRPr sz="1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1" name="Google Shape;181;p33"/>
          <p:cNvSpPr txBox="1">
            <a:spLocks noGrp="1"/>
          </p:cNvSpPr>
          <p:nvPr>
            <p:ph type="body" idx="1"/>
          </p:nvPr>
        </p:nvSpPr>
        <p:spPr>
          <a:xfrm>
            <a:off x="3887213" y="740569"/>
            <a:ext cx="4629165" cy="3655219"/>
          </a:xfrm>
          <a:prstGeom prst="rect">
            <a:avLst/>
          </a:prstGeom>
          <a:noFill/>
          <a:ln>
            <a:noFill/>
          </a:ln>
        </p:spPr>
        <p:txBody>
          <a:bodyPr spcFirstLastPara="1" wrap="square" lIns="68575" tIns="34275" rIns="68575" bIns="34275" anchor="t" anchorCtr="0">
            <a:normAutofit/>
          </a:bodyPr>
          <a:lstStyle>
            <a:lvl1pPr marL="457200" lvl="0" indent="-304800" algn="l">
              <a:lnSpc>
                <a:spcPct val="90000"/>
              </a:lnSpc>
              <a:spcBef>
                <a:spcPts val="400"/>
              </a:spcBef>
              <a:spcAft>
                <a:spcPts val="0"/>
              </a:spcAft>
              <a:buClr>
                <a:schemeClr val="dk1"/>
              </a:buClr>
              <a:buSzPts val="1200"/>
              <a:buChar char="•"/>
              <a:defRPr sz="1200"/>
            </a:lvl1pPr>
            <a:lvl2pPr marL="914400" lvl="1" indent="-298450" algn="l">
              <a:lnSpc>
                <a:spcPct val="90000"/>
              </a:lnSpc>
              <a:spcBef>
                <a:spcPts val="200"/>
              </a:spcBef>
              <a:spcAft>
                <a:spcPts val="0"/>
              </a:spcAft>
              <a:buClr>
                <a:schemeClr val="dk1"/>
              </a:buClr>
              <a:buSzPts val="1100"/>
              <a:buChar char="•"/>
              <a:defRPr sz="1100"/>
            </a:lvl2pPr>
            <a:lvl3pPr marL="1371600" lvl="2" indent="-285750" algn="l">
              <a:lnSpc>
                <a:spcPct val="90000"/>
              </a:lnSpc>
              <a:spcBef>
                <a:spcPts val="200"/>
              </a:spcBef>
              <a:spcAft>
                <a:spcPts val="0"/>
              </a:spcAft>
              <a:buClr>
                <a:schemeClr val="dk1"/>
              </a:buClr>
              <a:buSzPts val="900"/>
              <a:buChar char="•"/>
              <a:defRPr sz="900"/>
            </a:lvl3pPr>
            <a:lvl4pPr marL="1828800" lvl="3" indent="-279400" algn="l">
              <a:lnSpc>
                <a:spcPct val="90000"/>
              </a:lnSpc>
              <a:spcBef>
                <a:spcPts val="200"/>
              </a:spcBef>
              <a:spcAft>
                <a:spcPts val="0"/>
              </a:spcAft>
              <a:buClr>
                <a:schemeClr val="dk1"/>
              </a:buClr>
              <a:buSzPts val="800"/>
              <a:buChar char="•"/>
              <a:defRPr sz="800"/>
            </a:lvl4pPr>
            <a:lvl5pPr marL="2286000" lvl="4" indent="-279400" algn="l">
              <a:lnSpc>
                <a:spcPct val="90000"/>
              </a:lnSpc>
              <a:spcBef>
                <a:spcPts val="200"/>
              </a:spcBef>
              <a:spcAft>
                <a:spcPts val="0"/>
              </a:spcAft>
              <a:buClr>
                <a:schemeClr val="dk1"/>
              </a:buClr>
              <a:buSzPts val="800"/>
              <a:buChar char="•"/>
              <a:defRPr sz="800"/>
            </a:lvl5pPr>
            <a:lvl6pPr marL="2743200" lvl="5" indent="-279400" algn="l">
              <a:lnSpc>
                <a:spcPct val="90000"/>
              </a:lnSpc>
              <a:spcBef>
                <a:spcPts val="200"/>
              </a:spcBef>
              <a:spcAft>
                <a:spcPts val="0"/>
              </a:spcAft>
              <a:buClr>
                <a:schemeClr val="dk1"/>
              </a:buClr>
              <a:buSzPts val="800"/>
              <a:buChar char="•"/>
              <a:defRPr sz="800"/>
            </a:lvl6pPr>
            <a:lvl7pPr marL="3200400" lvl="6" indent="-279400" algn="l">
              <a:lnSpc>
                <a:spcPct val="90000"/>
              </a:lnSpc>
              <a:spcBef>
                <a:spcPts val="200"/>
              </a:spcBef>
              <a:spcAft>
                <a:spcPts val="0"/>
              </a:spcAft>
              <a:buClr>
                <a:schemeClr val="dk1"/>
              </a:buClr>
              <a:buSzPts val="800"/>
              <a:buChar char="•"/>
              <a:defRPr sz="800"/>
            </a:lvl7pPr>
            <a:lvl8pPr marL="3657600" lvl="7" indent="-279400" algn="l">
              <a:lnSpc>
                <a:spcPct val="90000"/>
              </a:lnSpc>
              <a:spcBef>
                <a:spcPts val="200"/>
              </a:spcBef>
              <a:spcAft>
                <a:spcPts val="0"/>
              </a:spcAft>
              <a:buClr>
                <a:schemeClr val="dk1"/>
              </a:buClr>
              <a:buSzPts val="800"/>
              <a:buChar char="•"/>
              <a:defRPr sz="800"/>
            </a:lvl8pPr>
            <a:lvl9pPr marL="4114800" lvl="8" indent="-279400" algn="l">
              <a:lnSpc>
                <a:spcPct val="90000"/>
              </a:lnSpc>
              <a:spcBef>
                <a:spcPts val="200"/>
              </a:spcBef>
              <a:spcAft>
                <a:spcPts val="0"/>
              </a:spcAft>
              <a:buClr>
                <a:schemeClr val="dk1"/>
              </a:buClr>
              <a:buSzPts val="800"/>
              <a:buChar char="•"/>
              <a:defRPr sz="800"/>
            </a:lvl9pPr>
          </a:lstStyle>
          <a:p>
            <a:endParaRPr/>
          </a:p>
        </p:txBody>
      </p:sp>
      <p:sp>
        <p:nvSpPr>
          <p:cNvPr id="182" name="Google Shape;182;p33"/>
          <p:cNvSpPr txBox="1">
            <a:spLocks noGrp="1"/>
          </p:cNvSpPr>
          <p:nvPr>
            <p:ph type="body" idx="2"/>
          </p:nvPr>
        </p:nvSpPr>
        <p:spPr>
          <a:xfrm>
            <a:off x="630004" y="1543050"/>
            <a:ext cx="2948756"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400"/>
              </a:spcBef>
              <a:spcAft>
                <a:spcPts val="0"/>
              </a:spcAft>
              <a:buClr>
                <a:schemeClr val="dk1"/>
              </a:buClr>
              <a:buSzPts val="600"/>
              <a:buNone/>
              <a:defRPr sz="600"/>
            </a:lvl1pPr>
            <a:lvl2pPr marL="914400" lvl="1" indent="-228600" algn="l">
              <a:lnSpc>
                <a:spcPct val="90000"/>
              </a:lnSpc>
              <a:spcBef>
                <a:spcPts val="200"/>
              </a:spcBef>
              <a:spcAft>
                <a:spcPts val="0"/>
              </a:spcAft>
              <a:buClr>
                <a:schemeClr val="dk1"/>
              </a:buClr>
              <a:buSzPts val="500"/>
              <a:buNone/>
              <a:defRPr sz="500"/>
            </a:lvl2pPr>
            <a:lvl3pPr marL="1371600" lvl="2" indent="-228600" algn="l">
              <a:lnSpc>
                <a:spcPct val="90000"/>
              </a:lnSpc>
              <a:spcBef>
                <a:spcPts val="200"/>
              </a:spcBef>
              <a:spcAft>
                <a:spcPts val="0"/>
              </a:spcAft>
              <a:buClr>
                <a:schemeClr val="dk1"/>
              </a:buClr>
              <a:buSzPts val="500"/>
              <a:buNone/>
              <a:defRPr sz="500"/>
            </a:lvl3pPr>
            <a:lvl4pPr marL="1828800" lvl="3" indent="-228600" algn="l">
              <a:lnSpc>
                <a:spcPct val="90000"/>
              </a:lnSpc>
              <a:spcBef>
                <a:spcPts val="200"/>
              </a:spcBef>
              <a:spcAft>
                <a:spcPts val="0"/>
              </a:spcAft>
              <a:buClr>
                <a:schemeClr val="dk1"/>
              </a:buClr>
              <a:buSzPts val="400"/>
              <a:buNone/>
              <a:defRPr sz="400"/>
            </a:lvl4pPr>
            <a:lvl5pPr marL="2286000" lvl="4" indent="-228600" algn="l">
              <a:lnSpc>
                <a:spcPct val="90000"/>
              </a:lnSpc>
              <a:spcBef>
                <a:spcPts val="200"/>
              </a:spcBef>
              <a:spcAft>
                <a:spcPts val="0"/>
              </a:spcAft>
              <a:buClr>
                <a:schemeClr val="dk1"/>
              </a:buClr>
              <a:buSzPts val="400"/>
              <a:buNone/>
              <a:defRPr sz="400"/>
            </a:lvl5pPr>
            <a:lvl6pPr marL="2743200" lvl="5" indent="-228600" algn="l">
              <a:lnSpc>
                <a:spcPct val="90000"/>
              </a:lnSpc>
              <a:spcBef>
                <a:spcPts val="200"/>
              </a:spcBef>
              <a:spcAft>
                <a:spcPts val="0"/>
              </a:spcAft>
              <a:buClr>
                <a:schemeClr val="dk1"/>
              </a:buClr>
              <a:buSzPts val="400"/>
              <a:buNone/>
              <a:defRPr sz="400"/>
            </a:lvl6pPr>
            <a:lvl7pPr marL="3200400" lvl="6" indent="-228600" algn="l">
              <a:lnSpc>
                <a:spcPct val="90000"/>
              </a:lnSpc>
              <a:spcBef>
                <a:spcPts val="200"/>
              </a:spcBef>
              <a:spcAft>
                <a:spcPts val="0"/>
              </a:spcAft>
              <a:buClr>
                <a:schemeClr val="dk1"/>
              </a:buClr>
              <a:buSzPts val="400"/>
              <a:buNone/>
              <a:defRPr sz="400"/>
            </a:lvl7pPr>
            <a:lvl8pPr marL="3657600" lvl="7" indent="-228600" algn="l">
              <a:lnSpc>
                <a:spcPct val="90000"/>
              </a:lnSpc>
              <a:spcBef>
                <a:spcPts val="200"/>
              </a:spcBef>
              <a:spcAft>
                <a:spcPts val="0"/>
              </a:spcAft>
              <a:buClr>
                <a:schemeClr val="dk1"/>
              </a:buClr>
              <a:buSzPts val="400"/>
              <a:buNone/>
              <a:defRPr sz="400"/>
            </a:lvl8pPr>
            <a:lvl9pPr marL="4114800" lvl="8" indent="-228600" algn="l">
              <a:lnSpc>
                <a:spcPct val="90000"/>
              </a:lnSpc>
              <a:spcBef>
                <a:spcPts val="200"/>
              </a:spcBef>
              <a:spcAft>
                <a:spcPts val="0"/>
              </a:spcAft>
              <a:buClr>
                <a:schemeClr val="dk1"/>
              </a:buClr>
              <a:buSzPts val="400"/>
              <a:buNone/>
              <a:defRPr sz="400"/>
            </a:lvl9pPr>
          </a:lstStyle>
          <a:p>
            <a:endParaRPr/>
          </a:p>
        </p:txBody>
      </p:sp>
      <p:sp>
        <p:nvSpPr>
          <p:cNvPr id="183" name="Google Shape;183;p33"/>
          <p:cNvSpPr txBox="1">
            <a:spLocks noGrp="1"/>
          </p:cNvSpPr>
          <p:nvPr>
            <p:ph type="dt" idx="10"/>
          </p:nvPr>
        </p:nvSpPr>
        <p:spPr>
          <a:xfrm>
            <a:off x="628814" y="4767263"/>
            <a:ext cx="2057341"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4" name="Google Shape;184;p33"/>
          <p:cNvSpPr txBox="1">
            <a:spLocks noGrp="1"/>
          </p:cNvSpPr>
          <p:nvPr>
            <p:ph type="ftr" idx="11"/>
          </p:nvPr>
        </p:nvSpPr>
        <p:spPr>
          <a:xfrm>
            <a:off x="3029144" y="4767263"/>
            <a:ext cx="3085713"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5" name="Google Shape;185;p33"/>
          <p:cNvSpPr txBox="1">
            <a:spLocks noGrp="1"/>
          </p:cNvSpPr>
          <p:nvPr>
            <p:ph type="sldNum" idx="12"/>
          </p:nvPr>
        </p:nvSpPr>
        <p:spPr>
          <a:xfrm>
            <a:off x="6457846" y="4767263"/>
            <a:ext cx="205734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0"/>
        <p:cNvGrpSpPr/>
        <p:nvPr/>
      </p:nvGrpSpPr>
      <p:grpSpPr>
        <a:xfrm>
          <a:off x="0" y="0"/>
          <a:ext cx="0" cy="0"/>
          <a:chOff x="0" y="0"/>
          <a:chExt cx="0" cy="0"/>
        </a:xfrm>
      </p:grpSpPr>
      <p:sp>
        <p:nvSpPr>
          <p:cNvPr id="61" name="Google Shape;61;p15"/>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Play"/>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2" name="Google Shape;62;p15"/>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63" name="Google Shape;63;p1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4" name="Google Shape;64;p1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5" name="Google Shape;65;p1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86"/>
        <p:cNvGrpSpPr/>
        <p:nvPr/>
      </p:nvGrpSpPr>
      <p:grpSpPr>
        <a:xfrm>
          <a:off x="0" y="0"/>
          <a:ext cx="0" cy="0"/>
          <a:chOff x="0" y="0"/>
          <a:chExt cx="0" cy="0"/>
        </a:xfrm>
      </p:grpSpPr>
      <p:sp>
        <p:nvSpPr>
          <p:cNvPr id="187" name="Google Shape;187;p34"/>
          <p:cNvSpPr txBox="1">
            <a:spLocks noGrp="1"/>
          </p:cNvSpPr>
          <p:nvPr>
            <p:ph type="title"/>
          </p:nvPr>
        </p:nvSpPr>
        <p:spPr>
          <a:xfrm>
            <a:off x="630004" y="342900"/>
            <a:ext cx="2948756"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1200"/>
              <a:buFont typeface="Calibri"/>
              <a:buNone/>
              <a:defRPr sz="12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8" name="Google Shape;188;p34"/>
          <p:cNvSpPr>
            <a:spLocks noGrp="1"/>
          </p:cNvSpPr>
          <p:nvPr>
            <p:ph type="pic" idx="2"/>
          </p:nvPr>
        </p:nvSpPr>
        <p:spPr>
          <a:xfrm>
            <a:off x="3887213" y="740569"/>
            <a:ext cx="4629165" cy="3655219"/>
          </a:xfrm>
          <a:prstGeom prst="rect">
            <a:avLst/>
          </a:prstGeom>
          <a:noFill/>
          <a:ln>
            <a:noFill/>
          </a:ln>
        </p:spPr>
      </p:sp>
      <p:sp>
        <p:nvSpPr>
          <p:cNvPr id="189" name="Google Shape;189;p34"/>
          <p:cNvSpPr txBox="1">
            <a:spLocks noGrp="1"/>
          </p:cNvSpPr>
          <p:nvPr>
            <p:ph type="body" idx="1"/>
          </p:nvPr>
        </p:nvSpPr>
        <p:spPr>
          <a:xfrm>
            <a:off x="630004" y="1543050"/>
            <a:ext cx="2948756"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400"/>
              </a:spcBef>
              <a:spcAft>
                <a:spcPts val="0"/>
              </a:spcAft>
              <a:buClr>
                <a:schemeClr val="dk1"/>
              </a:buClr>
              <a:buSzPts val="600"/>
              <a:buNone/>
              <a:defRPr sz="600"/>
            </a:lvl1pPr>
            <a:lvl2pPr marL="914400" lvl="1" indent="-228600" algn="l">
              <a:lnSpc>
                <a:spcPct val="90000"/>
              </a:lnSpc>
              <a:spcBef>
                <a:spcPts val="200"/>
              </a:spcBef>
              <a:spcAft>
                <a:spcPts val="0"/>
              </a:spcAft>
              <a:buClr>
                <a:schemeClr val="dk1"/>
              </a:buClr>
              <a:buSzPts val="500"/>
              <a:buNone/>
              <a:defRPr sz="500"/>
            </a:lvl2pPr>
            <a:lvl3pPr marL="1371600" lvl="2" indent="-228600" algn="l">
              <a:lnSpc>
                <a:spcPct val="90000"/>
              </a:lnSpc>
              <a:spcBef>
                <a:spcPts val="200"/>
              </a:spcBef>
              <a:spcAft>
                <a:spcPts val="0"/>
              </a:spcAft>
              <a:buClr>
                <a:schemeClr val="dk1"/>
              </a:buClr>
              <a:buSzPts val="500"/>
              <a:buNone/>
              <a:defRPr sz="500"/>
            </a:lvl3pPr>
            <a:lvl4pPr marL="1828800" lvl="3" indent="-228600" algn="l">
              <a:lnSpc>
                <a:spcPct val="90000"/>
              </a:lnSpc>
              <a:spcBef>
                <a:spcPts val="200"/>
              </a:spcBef>
              <a:spcAft>
                <a:spcPts val="0"/>
              </a:spcAft>
              <a:buClr>
                <a:schemeClr val="dk1"/>
              </a:buClr>
              <a:buSzPts val="400"/>
              <a:buNone/>
              <a:defRPr sz="400"/>
            </a:lvl4pPr>
            <a:lvl5pPr marL="2286000" lvl="4" indent="-228600" algn="l">
              <a:lnSpc>
                <a:spcPct val="90000"/>
              </a:lnSpc>
              <a:spcBef>
                <a:spcPts val="200"/>
              </a:spcBef>
              <a:spcAft>
                <a:spcPts val="0"/>
              </a:spcAft>
              <a:buClr>
                <a:schemeClr val="dk1"/>
              </a:buClr>
              <a:buSzPts val="400"/>
              <a:buNone/>
              <a:defRPr sz="400"/>
            </a:lvl5pPr>
            <a:lvl6pPr marL="2743200" lvl="5" indent="-228600" algn="l">
              <a:lnSpc>
                <a:spcPct val="90000"/>
              </a:lnSpc>
              <a:spcBef>
                <a:spcPts val="200"/>
              </a:spcBef>
              <a:spcAft>
                <a:spcPts val="0"/>
              </a:spcAft>
              <a:buClr>
                <a:schemeClr val="dk1"/>
              </a:buClr>
              <a:buSzPts val="400"/>
              <a:buNone/>
              <a:defRPr sz="400"/>
            </a:lvl6pPr>
            <a:lvl7pPr marL="3200400" lvl="6" indent="-228600" algn="l">
              <a:lnSpc>
                <a:spcPct val="90000"/>
              </a:lnSpc>
              <a:spcBef>
                <a:spcPts val="200"/>
              </a:spcBef>
              <a:spcAft>
                <a:spcPts val="0"/>
              </a:spcAft>
              <a:buClr>
                <a:schemeClr val="dk1"/>
              </a:buClr>
              <a:buSzPts val="400"/>
              <a:buNone/>
              <a:defRPr sz="400"/>
            </a:lvl7pPr>
            <a:lvl8pPr marL="3657600" lvl="7" indent="-228600" algn="l">
              <a:lnSpc>
                <a:spcPct val="90000"/>
              </a:lnSpc>
              <a:spcBef>
                <a:spcPts val="200"/>
              </a:spcBef>
              <a:spcAft>
                <a:spcPts val="0"/>
              </a:spcAft>
              <a:buClr>
                <a:schemeClr val="dk1"/>
              </a:buClr>
              <a:buSzPts val="400"/>
              <a:buNone/>
              <a:defRPr sz="400"/>
            </a:lvl8pPr>
            <a:lvl9pPr marL="4114800" lvl="8" indent="-228600" algn="l">
              <a:lnSpc>
                <a:spcPct val="90000"/>
              </a:lnSpc>
              <a:spcBef>
                <a:spcPts val="200"/>
              </a:spcBef>
              <a:spcAft>
                <a:spcPts val="0"/>
              </a:spcAft>
              <a:buClr>
                <a:schemeClr val="dk1"/>
              </a:buClr>
              <a:buSzPts val="400"/>
              <a:buNone/>
              <a:defRPr sz="400"/>
            </a:lvl9pPr>
          </a:lstStyle>
          <a:p>
            <a:endParaRPr/>
          </a:p>
        </p:txBody>
      </p:sp>
      <p:sp>
        <p:nvSpPr>
          <p:cNvPr id="190" name="Google Shape;190;p34"/>
          <p:cNvSpPr txBox="1">
            <a:spLocks noGrp="1"/>
          </p:cNvSpPr>
          <p:nvPr>
            <p:ph type="dt" idx="10"/>
          </p:nvPr>
        </p:nvSpPr>
        <p:spPr>
          <a:xfrm>
            <a:off x="628814" y="4767263"/>
            <a:ext cx="2057341"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91" name="Google Shape;191;p34"/>
          <p:cNvSpPr txBox="1">
            <a:spLocks noGrp="1"/>
          </p:cNvSpPr>
          <p:nvPr>
            <p:ph type="ftr" idx="11"/>
          </p:nvPr>
        </p:nvSpPr>
        <p:spPr>
          <a:xfrm>
            <a:off x="3029144" y="4767263"/>
            <a:ext cx="3085713"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92" name="Google Shape;192;p34"/>
          <p:cNvSpPr txBox="1">
            <a:spLocks noGrp="1"/>
          </p:cNvSpPr>
          <p:nvPr>
            <p:ph type="sldNum" idx="12"/>
          </p:nvPr>
        </p:nvSpPr>
        <p:spPr>
          <a:xfrm>
            <a:off x="6457846" y="4767263"/>
            <a:ext cx="205734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93"/>
        <p:cNvGrpSpPr/>
        <p:nvPr/>
      </p:nvGrpSpPr>
      <p:grpSpPr>
        <a:xfrm>
          <a:off x="0" y="0"/>
          <a:ext cx="0" cy="0"/>
          <a:chOff x="0" y="0"/>
          <a:chExt cx="0" cy="0"/>
        </a:xfrm>
      </p:grpSpPr>
      <p:sp>
        <p:nvSpPr>
          <p:cNvPr id="194" name="Google Shape;194;p35"/>
          <p:cNvSpPr txBox="1">
            <a:spLocks noGrp="1"/>
          </p:cNvSpPr>
          <p:nvPr>
            <p:ph type="title"/>
          </p:nvPr>
        </p:nvSpPr>
        <p:spPr>
          <a:xfrm>
            <a:off x="628814" y="273844"/>
            <a:ext cx="7886372"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95" name="Google Shape;195;p35"/>
          <p:cNvSpPr txBox="1">
            <a:spLocks noGrp="1"/>
          </p:cNvSpPr>
          <p:nvPr>
            <p:ph type="body" idx="1"/>
          </p:nvPr>
        </p:nvSpPr>
        <p:spPr>
          <a:xfrm rot="5400000">
            <a:off x="2940249" y="-942215"/>
            <a:ext cx="3263504" cy="7886372"/>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400"/>
              </a:spcBef>
              <a:spcAft>
                <a:spcPts val="0"/>
              </a:spcAft>
              <a:buClr>
                <a:schemeClr val="dk1"/>
              </a:buClr>
              <a:buSzPts val="1400"/>
              <a:buChar char="•"/>
              <a:defRPr/>
            </a:lvl1pPr>
            <a:lvl2pPr marL="914400" lvl="1" indent="-317500" algn="l">
              <a:lnSpc>
                <a:spcPct val="90000"/>
              </a:lnSpc>
              <a:spcBef>
                <a:spcPts val="200"/>
              </a:spcBef>
              <a:spcAft>
                <a:spcPts val="0"/>
              </a:spcAft>
              <a:buClr>
                <a:schemeClr val="dk1"/>
              </a:buClr>
              <a:buSzPts val="1400"/>
              <a:buChar char="•"/>
              <a:defRPr/>
            </a:lvl2pPr>
            <a:lvl3pPr marL="1371600" lvl="2" indent="-317500" algn="l">
              <a:lnSpc>
                <a:spcPct val="90000"/>
              </a:lnSpc>
              <a:spcBef>
                <a:spcPts val="200"/>
              </a:spcBef>
              <a:spcAft>
                <a:spcPts val="0"/>
              </a:spcAft>
              <a:buClr>
                <a:schemeClr val="dk1"/>
              </a:buClr>
              <a:buSzPts val="1400"/>
              <a:buChar char="•"/>
              <a:defRPr/>
            </a:lvl3pPr>
            <a:lvl4pPr marL="1828800" lvl="3" indent="-317500" algn="l">
              <a:lnSpc>
                <a:spcPct val="90000"/>
              </a:lnSpc>
              <a:spcBef>
                <a:spcPts val="200"/>
              </a:spcBef>
              <a:spcAft>
                <a:spcPts val="0"/>
              </a:spcAft>
              <a:buClr>
                <a:schemeClr val="dk1"/>
              </a:buClr>
              <a:buSzPts val="1400"/>
              <a:buChar char="•"/>
              <a:defRPr/>
            </a:lvl4pPr>
            <a:lvl5pPr marL="2286000" lvl="4" indent="-317500" algn="l">
              <a:lnSpc>
                <a:spcPct val="90000"/>
              </a:lnSpc>
              <a:spcBef>
                <a:spcPts val="200"/>
              </a:spcBef>
              <a:spcAft>
                <a:spcPts val="0"/>
              </a:spcAft>
              <a:buClr>
                <a:schemeClr val="dk1"/>
              </a:buClr>
              <a:buSzPts val="1400"/>
              <a:buChar char="•"/>
              <a:defRPr/>
            </a:lvl5pPr>
            <a:lvl6pPr marL="2743200" lvl="5" indent="-317500" algn="l">
              <a:lnSpc>
                <a:spcPct val="90000"/>
              </a:lnSpc>
              <a:spcBef>
                <a:spcPts val="200"/>
              </a:spcBef>
              <a:spcAft>
                <a:spcPts val="0"/>
              </a:spcAft>
              <a:buClr>
                <a:schemeClr val="dk1"/>
              </a:buClr>
              <a:buSzPts val="1400"/>
              <a:buChar char="•"/>
              <a:defRPr/>
            </a:lvl6pPr>
            <a:lvl7pPr marL="3200400" lvl="6" indent="-317500" algn="l">
              <a:lnSpc>
                <a:spcPct val="90000"/>
              </a:lnSpc>
              <a:spcBef>
                <a:spcPts val="200"/>
              </a:spcBef>
              <a:spcAft>
                <a:spcPts val="0"/>
              </a:spcAft>
              <a:buClr>
                <a:schemeClr val="dk1"/>
              </a:buClr>
              <a:buSzPts val="1400"/>
              <a:buChar char="•"/>
              <a:defRPr/>
            </a:lvl7pPr>
            <a:lvl8pPr marL="3657600" lvl="7" indent="-317500" algn="l">
              <a:lnSpc>
                <a:spcPct val="90000"/>
              </a:lnSpc>
              <a:spcBef>
                <a:spcPts val="200"/>
              </a:spcBef>
              <a:spcAft>
                <a:spcPts val="0"/>
              </a:spcAft>
              <a:buClr>
                <a:schemeClr val="dk1"/>
              </a:buClr>
              <a:buSzPts val="1400"/>
              <a:buChar char="•"/>
              <a:defRPr/>
            </a:lvl8pPr>
            <a:lvl9pPr marL="4114800" lvl="8" indent="-317500" algn="l">
              <a:lnSpc>
                <a:spcPct val="90000"/>
              </a:lnSpc>
              <a:spcBef>
                <a:spcPts val="200"/>
              </a:spcBef>
              <a:spcAft>
                <a:spcPts val="0"/>
              </a:spcAft>
              <a:buClr>
                <a:schemeClr val="dk1"/>
              </a:buClr>
              <a:buSzPts val="1400"/>
              <a:buChar char="•"/>
              <a:defRPr/>
            </a:lvl9pPr>
          </a:lstStyle>
          <a:p>
            <a:endParaRPr/>
          </a:p>
        </p:txBody>
      </p:sp>
      <p:sp>
        <p:nvSpPr>
          <p:cNvPr id="196" name="Google Shape;196;p35"/>
          <p:cNvSpPr txBox="1">
            <a:spLocks noGrp="1"/>
          </p:cNvSpPr>
          <p:nvPr>
            <p:ph type="dt" idx="10"/>
          </p:nvPr>
        </p:nvSpPr>
        <p:spPr>
          <a:xfrm>
            <a:off x="628814" y="4767263"/>
            <a:ext cx="2057341"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97" name="Google Shape;197;p35"/>
          <p:cNvSpPr txBox="1">
            <a:spLocks noGrp="1"/>
          </p:cNvSpPr>
          <p:nvPr>
            <p:ph type="ftr" idx="11"/>
          </p:nvPr>
        </p:nvSpPr>
        <p:spPr>
          <a:xfrm>
            <a:off x="3029144" y="4767263"/>
            <a:ext cx="3085713"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98" name="Google Shape;198;p35"/>
          <p:cNvSpPr txBox="1">
            <a:spLocks noGrp="1"/>
          </p:cNvSpPr>
          <p:nvPr>
            <p:ph type="sldNum" idx="12"/>
          </p:nvPr>
        </p:nvSpPr>
        <p:spPr>
          <a:xfrm>
            <a:off x="6457846" y="4767263"/>
            <a:ext cx="205734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99"/>
        <p:cNvGrpSpPr/>
        <p:nvPr/>
      </p:nvGrpSpPr>
      <p:grpSpPr>
        <a:xfrm>
          <a:off x="0" y="0"/>
          <a:ext cx="0" cy="0"/>
          <a:chOff x="0" y="0"/>
          <a:chExt cx="0" cy="0"/>
        </a:xfrm>
      </p:grpSpPr>
      <p:sp>
        <p:nvSpPr>
          <p:cNvPr id="200" name="Google Shape;200;p36"/>
          <p:cNvSpPr txBox="1">
            <a:spLocks noGrp="1"/>
          </p:cNvSpPr>
          <p:nvPr>
            <p:ph type="title"/>
          </p:nvPr>
        </p:nvSpPr>
        <p:spPr>
          <a:xfrm rot="5400000">
            <a:off x="5349951" y="1467486"/>
            <a:ext cx="4358879" cy="1971593"/>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01" name="Google Shape;201;p36"/>
          <p:cNvSpPr txBox="1">
            <a:spLocks noGrp="1"/>
          </p:cNvSpPr>
          <p:nvPr>
            <p:ph type="body" idx="1"/>
          </p:nvPr>
        </p:nvSpPr>
        <p:spPr>
          <a:xfrm rot="5400000">
            <a:off x="1378181" y="-475525"/>
            <a:ext cx="4358879" cy="585761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400"/>
              </a:spcBef>
              <a:spcAft>
                <a:spcPts val="0"/>
              </a:spcAft>
              <a:buClr>
                <a:schemeClr val="dk1"/>
              </a:buClr>
              <a:buSzPts val="1400"/>
              <a:buChar char="•"/>
              <a:defRPr/>
            </a:lvl1pPr>
            <a:lvl2pPr marL="914400" lvl="1" indent="-317500" algn="l">
              <a:lnSpc>
                <a:spcPct val="90000"/>
              </a:lnSpc>
              <a:spcBef>
                <a:spcPts val="200"/>
              </a:spcBef>
              <a:spcAft>
                <a:spcPts val="0"/>
              </a:spcAft>
              <a:buClr>
                <a:schemeClr val="dk1"/>
              </a:buClr>
              <a:buSzPts val="1400"/>
              <a:buChar char="•"/>
              <a:defRPr/>
            </a:lvl2pPr>
            <a:lvl3pPr marL="1371600" lvl="2" indent="-317500" algn="l">
              <a:lnSpc>
                <a:spcPct val="90000"/>
              </a:lnSpc>
              <a:spcBef>
                <a:spcPts val="200"/>
              </a:spcBef>
              <a:spcAft>
                <a:spcPts val="0"/>
              </a:spcAft>
              <a:buClr>
                <a:schemeClr val="dk1"/>
              </a:buClr>
              <a:buSzPts val="1400"/>
              <a:buChar char="•"/>
              <a:defRPr/>
            </a:lvl3pPr>
            <a:lvl4pPr marL="1828800" lvl="3" indent="-317500" algn="l">
              <a:lnSpc>
                <a:spcPct val="90000"/>
              </a:lnSpc>
              <a:spcBef>
                <a:spcPts val="200"/>
              </a:spcBef>
              <a:spcAft>
                <a:spcPts val="0"/>
              </a:spcAft>
              <a:buClr>
                <a:schemeClr val="dk1"/>
              </a:buClr>
              <a:buSzPts val="1400"/>
              <a:buChar char="•"/>
              <a:defRPr/>
            </a:lvl4pPr>
            <a:lvl5pPr marL="2286000" lvl="4" indent="-317500" algn="l">
              <a:lnSpc>
                <a:spcPct val="90000"/>
              </a:lnSpc>
              <a:spcBef>
                <a:spcPts val="200"/>
              </a:spcBef>
              <a:spcAft>
                <a:spcPts val="0"/>
              </a:spcAft>
              <a:buClr>
                <a:schemeClr val="dk1"/>
              </a:buClr>
              <a:buSzPts val="1400"/>
              <a:buChar char="•"/>
              <a:defRPr/>
            </a:lvl5pPr>
            <a:lvl6pPr marL="2743200" lvl="5" indent="-317500" algn="l">
              <a:lnSpc>
                <a:spcPct val="90000"/>
              </a:lnSpc>
              <a:spcBef>
                <a:spcPts val="200"/>
              </a:spcBef>
              <a:spcAft>
                <a:spcPts val="0"/>
              </a:spcAft>
              <a:buClr>
                <a:schemeClr val="dk1"/>
              </a:buClr>
              <a:buSzPts val="1400"/>
              <a:buChar char="•"/>
              <a:defRPr/>
            </a:lvl6pPr>
            <a:lvl7pPr marL="3200400" lvl="6" indent="-317500" algn="l">
              <a:lnSpc>
                <a:spcPct val="90000"/>
              </a:lnSpc>
              <a:spcBef>
                <a:spcPts val="200"/>
              </a:spcBef>
              <a:spcAft>
                <a:spcPts val="0"/>
              </a:spcAft>
              <a:buClr>
                <a:schemeClr val="dk1"/>
              </a:buClr>
              <a:buSzPts val="1400"/>
              <a:buChar char="•"/>
              <a:defRPr/>
            </a:lvl7pPr>
            <a:lvl8pPr marL="3657600" lvl="7" indent="-317500" algn="l">
              <a:lnSpc>
                <a:spcPct val="90000"/>
              </a:lnSpc>
              <a:spcBef>
                <a:spcPts val="200"/>
              </a:spcBef>
              <a:spcAft>
                <a:spcPts val="0"/>
              </a:spcAft>
              <a:buClr>
                <a:schemeClr val="dk1"/>
              </a:buClr>
              <a:buSzPts val="1400"/>
              <a:buChar char="•"/>
              <a:defRPr/>
            </a:lvl8pPr>
            <a:lvl9pPr marL="4114800" lvl="8" indent="-317500" algn="l">
              <a:lnSpc>
                <a:spcPct val="90000"/>
              </a:lnSpc>
              <a:spcBef>
                <a:spcPts val="200"/>
              </a:spcBef>
              <a:spcAft>
                <a:spcPts val="0"/>
              </a:spcAft>
              <a:buClr>
                <a:schemeClr val="dk1"/>
              </a:buClr>
              <a:buSzPts val="1400"/>
              <a:buChar char="•"/>
              <a:defRPr/>
            </a:lvl9pPr>
          </a:lstStyle>
          <a:p>
            <a:endParaRPr/>
          </a:p>
        </p:txBody>
      </p:sp>
      <p:sp>
        <p:nvSpPr>
          <p:cNvPr id="202" name="Google Shape;202;p36"/>
          <p:cNvSpPr txBox="1">
            <a:spLocks noGrp="1"/>
          </p:cNvSpPr>
          <p:nvPr>
            <p:ph type="dt" idx="10"/>
          </p:nvPr>
        </p:nvSpPr>
        <p:spPr>
          <a:xfrm>
            <a:off x="628814" y="4767263"/>
            <a:ext cx="2057341"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03" name="Google Shape;203;p36"/>
          <p:cNvSpPr txBox="1">
            <a:spLocks noGrp="1"/>
          </p:cNvSpPr>
          <p:nvPr>
            <p:ph type="ftr" idx="11"/>
          </p:nvPr>
        </p:nvSpPr>
        <p:spPr>
          <a:xfrm>
            <a:off x="3029144" y="4767263"/>
            <a:ext cx="3085713"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04" name="Google Shape;204;p36"/>
          <p:cNvSpPr txBox="1">
            <a:spLocks noGrp="1"/>
          </p:cNvSpPr>
          <p:nvPr>
            <p:ph type="sldNum" idx="12"/>
          </p:nvPr>
        </p:nvSpPr>
        <p:spPr>
          <a:xfrm>
            <a:off x="6457846" y="4767263"/>
            <a:ext cx="205734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38"/>
          <p:cNvSpPr txBox="1">
            <a:spLocks noGrp="1"/>
          </p:cNvSpPr>
          <p:nvPr>
            <p:ph type="sldNum" idx="12"/>
          </p:nvPr>
        </p:nvSpPr>
        <p:spPr>
          <a:xfrm>
            <a:off x="8703137" y="4897781"/>
            <a:ext cx="346877" cy="1890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12" name="Google Shape;212;p38"/>
          <p:cNvSpPr txBox="1">
            <a:spLocks noGrp="1"/>
          </p:cNvSpPr>
          <p:nvPr>
            <p:ph type="ftr" idx="11"/>
          </p:nvPr>
        </p:nvSpPr>
        <p:spPr>
          <a:xfrm>
            <a:off x="1222794" y="4870781"/>
            <a:ext cx="6418053" cy="1890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800">
                <a:solidFill>
                  <a:srgbClr val="7F7F7F"/>
                </a:solidFill>
                <a:latin typeface="Roboto Light"/>
                <a:ea typeface="Roboto Light"/>
                <a:cs typeface="Roboto Light"/>
                <a:sym typeface="Roboto Light"/>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13"/>
        <p:cNvGrpSpPr/>
        <p:nvPr/>
      </p:nvGrpSpPr>
      <p:grpSpPr>
        <a:xfrm>
          <a:off x="0" y="0"/>
          <a:ext cx="0" cy="0"/>
          <a:chOff x="0" y="0"/>
          <a:chExt cx="0" cy="0"/>
        </a:xfrm>
      </p:grpSpPr>
      <p:pic>
        <p:nvPicPr>
          <p:cNvPr id="214" name="Google Shape;214;p39" descr="INT003_ConsultantTemplate_REV00.pn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15" name="Google Shape;215;p39"/>
          <p:cNvSpPr txBox="1">
            <a:spLocks noGrp="1"/>
          </p:cNvSpPr>
          <p:nvPr>
            <p:ph type="subTitle" idx="1"/>
          </p:nvPr>
        </p:nvSpPr>
        <p:spPr>
          <a:xfrm>
            <a:off x="252483" y="3124603"/>
            <a:ext cx="5602697" cy="1241821"/>
          </a:xfrm>
          <a:prstGeom prst="rect">
            <a:avLst/>
          </a:prstGeom>
          <a:noFill/>
          <a:ln>
            <a:noFill/>
          </a:ln>
        </p:spPr>
        <p:txBody>
          <a:bodyPr spcFirstLastPara="1" wrap="square" lIns="68575" tIns="34275" rIns="68575" bIns="34275" anchor="t" anchorCtr="0">
            <a:normAutofit/>
          </a:bodyPr>
          <a:lstStyle>
            <a:lvl1pPr lvl="0" algn="l">
              <a:lnSpc>
                <a:spcPct val="90000"/>
              </a:lnSpc>
              <a:spcBef>
                <a:spcPts val="800"/>
              </a:spcBef>
              <a:spcAft>
                <a:spcPts val="0"/>
              </a:spcAft>
              <a:buClr>
                <a:srgbClr val="009999"/>
              </a:buClr>
              <a:buSzPts val="1800"/>
              <a:buNone/>
              <a:defRPr sz="1800" b="0">
                <a:solidFill>
                  <a:srgbClr val="009999"/>
                </a:solidFill>
                <a:latin typeface="Roboto Light"/>
                <a:ea typeface="Roboto Light"/>
                <a:cs typeface="Roboto Light"/>
                <a:sym typeface="Roboto Light"/>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216" name="Google Shape;216;p39"/>
          <p:cNvSpPr txBox="1">
            <a:spLocks noGrp="1"/>
          </p:cNvSpPr>
          <p:nvPr>
            <p:ph type="sldNum" idx="12"/>
          </p:nvPr>
        </p:nvSpPr>
        <p:spPr>
          <a:xfrm>
            <a:off x="8703137" y="4897781"/>
            <a:ext cx="346877" cy="1890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boto Light"/>
                <a:ea typeface="Roboto Light"/>
                <a:cs typeface="Roboto Light"/>
                <a:sym typeface="Roboto Light"/>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boto Light"/>
                <a:ea typeface="Roboto Light"/>
                <a:cs typeface="Roboto Light"/>
                <a:sym typeface="Roboto Light"/>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boto Light"/>
                <a:ea typeface="Roboto Light"/>
                <a:cs typeface="Roboto Light"/>
                <a:sym typeface="Roboto Light"/>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boto Light"/>
                <a:ea typeface="Roboto Light"/>
                <a:cs typeface="Roboto Light"/>
                <a:sym typeface="Roboto Light"/>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boto Light"/>
                <a:ea typeface="Roboto Light"/>
                <a:cs typeface="Roboto Light"/>
                <a:sym typeface="Roboto Light"/>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boto Light"/>
                <a:ea typeface="Roboto Light"/>
                <a:cs typeface="Roboto Light"/>
                <a:sym typeface="Roboto Light"/>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boto Light"/>
                <a:ea typeface="Roboto Light"/>
                <a:cs typeface="Roboto Light"/>
                <a:sym typeface="Roboto Light"/>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boto Light"/>
                <a:ea typeface="Roboto Light"/>
                <a:cs typeface="Roboto Light"/>
                <a:sym typeface="Roboto Light"/>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boto Light"/>
                <a:ea typeface="Roboto Light"/>
                <a:cs typeface="Roboto Light"/>
                <a:sym typeface="Roboto Light"/>
              </a:defRPr>
            </a:lvl9pPr>
          </a:lstStyle>
          <a:p>
            <a:pPr marL="0" lvl="0" indent="0" algn="r" rtl="0">
              <a:spcBef>
                <a:spcPts val="0"/>
              </a:spcBef>
              <a:spcAft>
                <a:spcPts val="0"/>
              </a:spcAft>
              <a:buNone/>
            </a:pPr>
            <a:fld id="{00000000-1234-1234-1234-123412341234}" type="slidenum">
              <a:rPr lang="en-GB"/>
              <a:t>‹#›</a:t>
            </a:fld>
            <a:endParaRPr/>
          </a:p>
        </p:txBody>
      </p:sp>
      <p:pic>
        <p:nvPicPr>
          <p:cNvPr id="217" name="Google Shape;217;p39" descr="Image"/>
          <p:cNvPicPr preferRelativeResize="0"/>
          <p:nvPr/>
        </p:nvPicPr>
        <p:blipFill rotWithShape="1">
          <a:blip r:embed="rId3">
            <a:alphaModFix/>
          </a:blip>
          <a:srcRect/>
          <a:stretch/>
        </p:blipFill>
        <p:spPr>
          <a:xfrm>
            <a:off x="245473" y="195338"/>
            <a:ext cx="1939348" cy="451097"/>
          </a:xfrm>
          <a:prstGeom prst="rect">
            <a:avLst/>
          </a:prstGeom>
          <a:noFill/>
          <a:ln>
            <a:noFill/>
          </a:ln>
        </p:spPr>
      </p:pic>
      <p:sp>
        <p:nvSpPr>
          <p:cNvPr id="218" name="Google Shape;218;p39"/>
          <p:cNvSpPr txBox="1"/>
          <p:nvPr/>
        </p:nvSpPr>
        <p:spPr>
          <a:xfrm>
            <a:off x="64651" y="4813657"/>
            <a:ext cx="1296000" cy="207749"/>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GB" sz="900" b="0" i="0" u="none" strike="noStrike" cap="none">
                <a:solidFill>
                  <a:schemeClr val="lt1"/>
                </a:solidFill>
                <a:latin typeface="Roboto Light"/>
                <a:ea typeface="Roboto Light"/>
                <a:cs typeface="Roboto Light"/>
                <a:sym typeface="Roboto Light"/>
              </a:rPr>
              <a:t>www.intelia.com.au</a:t>
            </a:r>
            <a:endParaRPr sz="900" b="0" i="0" u="none" strike="noStrike" cap="none">
              <a:solidFill>
                <a:schemeClr val="lt1"/>
              </a:solidFill>
              <a:latin typeface="Roboto Light"/>
              <a:ea typeface="Roboto Light"/>
              <a:cs typeface="Roboto Light"/>
              <a:sym typeface="Roboto Light"/>
            </a:endParaRPr>
          </a:p>
        </p:txBody>
      </p:sp>
      <p:grpSp>
        <p:nvGrpSpPr>
          <p:cNvPr id="219" name="Google Shape;219;p39"/>
          <p:cNvGrpSpPr/>
          <p:nvPr/>
        </p:nvGrpSpPr>
        <p:grpSpPr>
          <a:xfrm>
            <a:off x="6020311" y="3092566"/>
            <a:ext cx="1336500" cy="1447682"/>
            <a:chOff x="10349554" y="94891"/>
            <a:chExt cx="1782000" cy="1930242"/>
          </a:xfrm>
        </p:grpSpPr>
        <p:pic>
          <p:nvPicPr>
            <p:cNvPr id="220" name="Google Shape;220;p39" descr="Icon&#10;&#10;Description automatically generated"/>
            <p:cNvPicPr preferRelativeResize="0"/>
            <p:nvPr/>
          </p:nvPicPr>
          <p:blipFill rotWithShape="1">
            <a:blip r:embed="rId4">
              <a:alphaModFix/>
            </a:blip>
            <a:srcRect l="12738" t="7430" r="6870" b="19015"/>
            <a:stretch/>
          </p:blipFill>
          <p:spPr>
            <a:xfrm>
              <a:off x="10350536" y="94891"/>
              <a:ext cx="1780037" cy="1622465"/>
            </a:xfrm>
            <a:prstGeom prst="rect">
              <a:avLst/>
            </a:prstGeom>
            <a:noFill/>
            <a:ln>
              <a:noFill/>
            </a:ln>
          </p:spPr>
        </p:pic>
        <p:sp>
          <p:nvSpPr>
            <p:cNvPr id="221" name="Google Shape;221;p39"/>
            <p:cNvSpPr txBox="1"/>
            <p:nvPr/>
          </p:nvSpPr>
          <p:spPr>
            <a:xfrm>
              <a:off x="10349554" y="1717356"/>
              <a:ext cx="1782000" cy="307777"/>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GB" sz="1100" b="1" i="0" u="none" strike="noStrike" cap="none">
                  <a:solidFill>
                    <a:schemeClr val="dk1"/>
                  </a:solidFill>
                  <a:latin typeface="Roboto"/>
                  <a:ea typeface="Roboto"/>
                  <a:cs typeface="Roboto"/>
                  <a:sym typeface="Roboto"/>
                </a:rPr>
                <a:t>Data &amp; Analytics</a:t>
              </a:r>
              <a:endParaRPr sz="1100" b="1" i="0" u="none" strike="noStrike" cap="none">
                <a:solidFill>
                  <a:schemeClr val="dk1"/>
                </a:solidFill>
                <a:latin typeface="Roboto"/>
                <a:ea typeface="Roboto"/>
                <a:cs typeface="Roboto"/>
                <a:sym typeface="Roboto"/>
              </a:endParaRPr>
            </a:p>
          </p:txBody>
        </p:sp>
      </p:grpSp>
      <p:grpSp>
        <p:nvGrpSpPr>
          <p:cNvPr id="222" name="Google Shape;222;p39"/>
          <p:cNvGrpSpPr/>
          <p:nvPr/>
        </p:nvGrpSpPr>
        <p:grpSpPr>
          <a:xfrm>
            <a:off x="6831340" y="1712443"/>
            <a:ext cx="1336500" cy="1380122"/>
            <a:chOff x="8715954" y="1389779"/>
            <a:chExt cx="1782000" cy="1840163"/>
          </a:xfrm>
        </p:grpSpPr>
        <p:pic>
          <p:nvPicPr>
            <p:cNvPr id="223" name="Google Shape;223;p39" descr="Logo, icon&#10;&#10;Description automatically generated"/>
            <p:cNvPicPr preferRelativeResize="0"/>
            <p:nvPr/>
          </p:nvPicPr>
          <p:blipFill rotWithShape="1">
            <a:blip r:embed="rId5">
              <a:alphaModFix/>
            </a:blip>
            <a:srcRect l="12068" t="17002" r="12151" b="17510"/>
            <a:stretch/>
          </p:blipFill>
          <p:spPr>
            <a:xfrm>
              <a:off x="8716936" y="1389779"/>
              <a:ext cx="1780037" cy="1532386"/>
            </a:xfrm>
            <a:prstGeom prst="rect">
              <a:avLst/>
            </a:prstGeom>
            <a:noFill/>
            <a:ln>
              <a:noFill/>
            </a:ln>
          </p:spPr>
        </p:pic>
        <p:sp>
          <p:nvSpPr>
            <p:cNvPr id="224" name="Google Shape;224;p39"/>
            <p:cNvSpPr txBox="1"/>
            <p:nvPr/>
          </p:nvSpPr>
          <p:spPr>
            <a:xfrm>
              <a:off x="8715954" y="2922165"/>
              <a:ext cx="1782000" cy="307777"/>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GB" sz="1100" b="1" i="0" u="none" strike="noStrike" cap="none">
                  <a:solidFill>
                    <a:schemeClr val="dk1"/>
                  </a:solidFill>
                  <a:latin typeface="Roboto"/>
                  <a:ea typeface="Roboto"/>
                  <a:cs typeface="Roboto"/>
                  <a:sym typeface="Roboto"/>
                </a:rPr>
                <a:t>Cloud</a:t>
              </a:r>
              <a:endParaRPr sz="1100" b="1" i="0" u="none" strike="noStrike" cap="none">
                <a:solidFill>
                  <a:schemeClr val="dk1"/>
                </a:solidFill>
                <a:latin typeface="Roboto"/>
                <a:ea typeface="Roboto"/>
                <a:cs typeface="Roboto"/>
                <a:sym typeface="Roboto"/>
              </a:endParaRPr>
            </a:p>
          </p:txBody>
        </p:sp>
      </p:grpSp>
      <p:grpSp>
        <p:nvGrpSpPr>
          <p:cNvPr id="225" name="Google Shape;225;p39"/>
          <p:cNvGrpSpPr/>
          <p:nvPr/>
        </p:nvGrpSpPr>
        <p:grpSpPr>
          <a:xfrm>
            <a:off x="7490654" y="3092566"/>
            <a:ext cx="1566000" cy="1447763"/>
            <a:chOff x="10136038" y="2777706"/>
            <a:chExt cx="2088000" cy="1930350"/>
          </a:xfrm>
        </p:grpSpPr>
        <p:pic>
          <p:nvPicPr>
            <p:cNvPr id="226" name="Google Shape;226;p39" descr="Icon&#10;&#10;Description automatically generated"/>
            <p:cNvPicPr preferRelativeResize="0"/>
            <p:nvPr/>
          </p:nvPicPr>
          <p:blipFill rotWithShape="1">
            <a:blip r:embed="rId6">
              <a:alphaModFix/>
            </a:blip>
            <a:srcRect l="7678" t="13871" r="12716" b="12572"/>
            <a:stretch/>
          </p:blipFill>
          <p:spPr>
            <a:xfrm>
              <a:off x="10298704" y="2777706"/>
              <a:ext cx="1762669" cy="1622465"/>
            </a:xfrm>
            <a:prstGeom prst="rect">
              <a:avLst/>
            </a:prstGeom>
            <a:noFill/>
            <a:ln>
              <a:noFill/>
            </a:ln>
          </p:spPr>
        </p:pic>
        <p:sp>
          <p:nvSpPr>
            <p:cNvPr id="227" name="Google Shape;227;p39"/>
            <p:cNvSpPr txBox="1"/>
            <p:nvPr/>
          </p:nvSpPr>
          <p:spPr>
            <a:xfrm>
              <a:off x="10136038" y="4398456"/>
              <a:ext cx="2088000" cy="3096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GB" sz="1100" b="1" i="0" u="none" strike="noStrike" cap="none">
                  <a:solidFill>
                    <a:schemeClr val="dk1"/>
                  </a:solidFill>
                  <a:latin typeface="Roboto"/>
                  <a:ea typeface="Roboto"/>
                  <a:cs typeface="Roboto"/>
                  <a:sym typeface="Roboto"/>
                </a:rPr>
                <a:t>Intelligent Automation</a:t>
              </a:r>
              <a:endParaRPr sz="1100" b="1" i="0" u="none" strike="noStrike" cap="none">
                <a:solidFill>
                  <a:schemeClr val="dk1"/>
                </a:solidFill>
                <a:latin typeface="Roboto"/>
                <a:ea typeface="Roboto"/>
                <a:cs typeface="Roboto"/>
                <a:sym typeface="Roboto"/>
              </a:endParaRPr>
            </a:p>
          </p:txBody>
        </p:sp>
      </p:grpSp>
      <p:sp>
        <p:nvSpPr>
          <p:cNvPr id="228" name="Google Shape;228;p39"/>
          <p:cNvSpPr txBox="1">
            <a:spLocks noGrp="1"/>
          </p:cNvSpPr>
          <p:nvPr>
            <p:ph type="ctrTitle"/>
          </p:nvPr>
        </p:nvSpPr>
        <p:spPr>
          <a:xfrm>
            <a:off x="252483" y="1042334"/>
            <a:ext cx="5602697" cy="17907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9"/>
        <p:cNvGrpSpPr/>
        <p:nvPr/>
      </p:nvGrpSpPr>
      <p:grpSpPr>
        <a:xfrm>
          <a:off x="0" y="0"/>
          <a:ext cx="0" cy="0"/>
          <a:chOff x="0" y="0"/>
          <a:chExt cx="0" cy="0"/>
        </a:xfrm>
      </p:grpSpPr>
      <p:sp>
        <p:nvSpPr>
          <p:cNvPr id="230" name="Google Shape;230;p40"/>
          <p:cNvSpPr txBox="1">
            <a:spLocks noGrp="1"/>
          </p:cNvSpPr>
          <p:nvPr>
            <p:ph type="title"/>
          </p:nvPr>
        </p:nvSpPr>
        <p:spPr>
          <a:xfrm>
            <a:off x="311629" y="273845"/>
            <a:ext cx="8480844" cy="496064"/>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rgbClr val="10AB8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31" name="Google Shape;231;p40"/>
          <p:cNvSpPr txBox="1">
            <a:spLocks noGrp="1"/>
          </p:cNvSpPr>
          <p:nvPr>
            <p:ph type="body" idx="1"/>
          </p:nvPr>
        </p:nvSpPr>
        <p:spPr>
          <a:xfrm>
            <a:off x="311629" y="903392"/>
            <a:ext cx="8480843"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32" name="Google Shape;232;p40"/>
          <p:cNvSpPr txBox="1">
            <a:spLocks noGrp="1"/>
          </p:cNvSpPr>
          <p:nvPr>
            <p:ph type="sldNum" idx="12"/>
          </p:nvPr>
        </p:nvSpPr>
        <p:spPr>
          <a:xfrm>
            <a:off x="8703137" y="4897781"/>
            <a:ext cx="346877" cy="1890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33" name="Google Shape;233;p40"/>
          <p:cNvSpPr txBox="1">
            <a:spLocks noGrp="1"/>
          </p:cNvSpPr>
          <p:nvPr>
            <p:ph type="ftr" idx="11"/>
          </p:nvPr>
        </p:nvSpPr>
        <p:spPr>
          <a:xfrm>
            <a:off x="1222794" y="4870781"/>
            <a:ext cx="6418053" cy="1890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800">
                <a:solidFill>
                  <a:srgbClr val="7F7F7F"/>
                </a:solidFill>
                <a:latin typeface="Roboto Light"/>
                <a:ea typeface="Roboto Light"/>
                <a:cs typeface="Roboto Light"/>
                <a:sym typeface="Roboto Light"/>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4"/>
        <p:cNvGrpSpPr/>
        <p:nvPr/>
      </p:nvGrpSpPr>
      <p:grpSpPr>
        <a:xfrm>
          <a:off x="0" y="0"/>
          <a:ext cx="0" cy="0"/>
          <a:chOff x="0" y="0"/>
          <a:chExt cx="0" cy="0"/>
        </a:xfrm>
      </p:grpSpPr>
      <p:sp>
        <p:nvSpPr>
          <p:cNvPr id="235" name="Google Shape;235;p41"/>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rgbClr val="10AB81"/>
              </a:buClr>
              <a:buSzPts val="4100"/>
              <a:buFont typeface="Roboto"/>
              <a:buNone/>
              <a:defRPr sz="41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36" name="Google Shape;236;p41"/>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237" name="Google Shape;237;p41"/>
          <p:cNvSpPr txBox="1">
            <a:spLocks noGrp="1"/>
          </p:cNvSpPr>
          <p:nvPr>
            <p:ph type="sldNum" idx="12"/>
          </p:nvPr>
        </p:nvSpPr>
        <p:spPr>
          <a:xfrm>
            <a:off x="8703137" y="4897781"/>
            <a:ext cx="346877" cy="1890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38" name="Google Shape;238;p41"/>
          <p:cNvSpPr txBox="1">
            <a:spLocks noGrp="1"/>
          </p:cNvSpPr>
          <p:nvPr>
            <p:ph type="ftr" idx="11"/>
          </p:nvPr>
        </p:nvSpPr>
        <p:spPr>
          <a:xfrm>
            <a:off x="1222794" y="4870781"/>
            <a:ext cx="6418053" cy="1890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800">
                <a:solidFill>
                  <a:srgbClr val="7F7F7F"/>
                </a:solidFill>
                <a:latin typeface="Roboto Light"/>
                <a:ea typeface="Roboto Light"/>
                <a:cs typeface="Roboto Light"/>
                <a:sym typeface="Roboto Light"/>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39"/>
        <p:cNvGrpSpPr/>
        <p:nvPr/>
      </p:nvGrpSpPr>
      <p:grpSpPr>
        <a:xfrm>
          <a:off x="0" y="0"/>
          <a:ext cx="0" cy="0"/>
          <a:chOff x="0" y="0"/>
          <a:chExt cx="0" cy="0"/>
        </a:xfrm>
      </p:grpSpPr>
      <p:sp>
        <p:nvSpPr>
          <p:cNvPr id="240" name="Google Shape;240;p42"/>
          <p:cNvSpPr txBox="1">
            <a:spLocks noGrp="1"/>
          </p:cNvSpPr>
          <p:nvPr>
            <p:ph type="body" idx="1"/>
          </p:nvPr>
        </p:nvSpPr>
        <p:spPr>
          <a:xfrm>
            <a:off x="311629" y="1045732"/>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41" name="Google Shape;241;p42"/>
          <p:cNvSpPr txBox="1">
            <a:spLocks noGrp="1"/>
          </p:cNvSpPr>
          <p:nvPr>
            <p:ph type="body" idx="2"/>
          </p:nvPr>
        </p:nvSpPr>
        <p:spPr>
          <a:xfrm>
            <a:off x="4312130" y="1045732"/>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42" name="Google Shape;242;p42"/>
          <p:cNvSpPr txBox="1">
            <a:spLocks noGrp="1"/>
          </p:cNvSpPr>
          <p:nvPr>
            <p:ph type="sldNum" idx="12"/>
          </p:nvPr>
        </p:nvSpPr>
        <p:spPr>
          <a:xfrm>
            <a:off x="8703137" y="4897781"/>
            <a:ext cx="346877" cy="1890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43" name="Google Shape;243;p42"/>
          <p:cNvSpPr txBox="1">
            <a:spLocks noGrp="1"/>
          </p:cNvSpPr>
          <p:nvPr>
            <p:ph type="title"/>
          </p:nvPr>
        </p:nvSpPr>
        <p:spPr>
          <a:xfrm>
            <a:off x="311629" y="273844"/>
            <a:ext cx="7886700" cy="657809"/>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rgbClr val="10AB8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44" name="Google Shape;244;p42"/>
          <p:cNvSpPr txBox="1">
            <a:spLocks noGrp="1"/>
          </p:cNvSpPr>
          <p:nvPr>
            <p:ph type="ftr" idx="11"/>
          </p:nvPr>
        </p:nvSpPr>
        <p:spPr>
          <a:xfrm>
            <a:off x="1222794" y="4870781"/>
            <a:ext cx="6418053" cy="1890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800">
                <a:solidFill>
                  <a:srgbClr val="7F7F7F"/>
                </a:solidFill>
                <a:latin typeface="Roboto Light"/>
                <a:ea typeface="Roboto Light"/>
                <a:cs typeface="Roboto Light"/>
                <a:sym typeface="Roboto Light"/>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245"/>
        <p:cNvGrpSpPr/>
        <p:nvPr/>
      </p:nvGrpSpPr>
      <p:grpSpPr>
        <a:xfrm>
          <a:off x="0" y="0"/>
          <a:ext cx="0" cy="0"/>
          <a:chOff x="0" y="0"/>
          <a:chExt cx="0" cy="0"/>
        </a:xfrm>
      </p:grpSpPr>
      <p:sp>
        <p:nvSpPr>
          <p:cNvPr id="246" name="Google Shape;246;p43"/>
          <p:cNvSpPr txBox="1">
            <a:spLocks noGrp="1"/>
          </p:cNvSpPr>
          <p:nvPr>
            <p:ph type="body" idx="1"/>
          </p:nvPr>
        </p:nvSpPr>
        <p:spPr>
          <a:xfrm>
            <a:off x="311630" y="1040901"/>
            <a:ext cx="3868340" cy="617934"/>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247" name="Google Shape;247;p43"/>
          <p:cNvSpPr txBox="1">
            <a:spLocks noGrp="1"/>
          </p:cNvSpPr>
          <p:nvPr>
            <p:ph type="body" idx="2"/>
          </p:nvPr>
        </p:nvSpPr>
        <p:spPr>
          <a:xfrm>
            <a:off x="311630" y="1678243"/>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48" name="Google Shape;248;p43"/>
          <p:cNvSpPr txBox="1">
            <a:spLocks noGrp="1"/>
          </p:cNvSpPr>
          <p:nvPr>
            <p:ph type="body" idx="3"/>
          </p:nvPr>
        </p:nvSpPr>
        <p:spPr>
          <a:xfrm>
            <a:off x="4310938" y="1040901"/>
            <a:ext cx="3887391" cy="617934"/>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249" name="Google Shape;249;p43"/>
          <p:cNvSpPr txBox="1">
            <a:spLocks noGrp="1"/>
          </p:cNvSpPr>
          <p:nvPr>
            <p:ph type="body" idx="4"/>
          </p:nvPr>
        </p:nvSpPr>
        <p:spPr>
          <a:xfrm>
            <a:off x="4310938" y="1678243"/>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50" name="Google Shape;250;p43"/>
          <p:cNvSpPr txBox="1">
            <a:spLocks noGrp="1"/>
          </p:cNvSpPr>
          <p:nvPr>
            <p:ph type="sldNum" idx="12"/>
          </p:nvPr>
        </p:nvSpPr>
        <p:spPr>
          <a:xfrm>
            <a:off x="8703137" y="4897781"/>
            <a:ext cx="346877" cy="1890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51" name="Google Shape;251;p43"/>
          <p:cNvSpPr txBox="1">
            <a:spLocks noGrp="1"/>
          </p:cNvSpPr>
          <p:nvPr>
            <p:ph type="title"/>
          </p:nvPr>
        </p:nvSpPr>
        <p:spPr>
          <a:xfrm>
            <a:off x="311629" y="273844"/>
            <a:ext cx="7886700" cy="657809"/>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rgbClr val="10AB8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2" name="Google Shape;252;p43"/>
          <p:cNvSpPr txBox="1">
            <a:spLocks noGrp="1"/>
          </p:cNvSpPr>
          <p:nvPr>
            <p:ph type="ftr" idx="11"/>
          </p:nvPr>
        </p:nvSpPr>
        <p:spPr>
          <a:xfrm>
            <a:off x="1222794" y="4870781"/>
            <a:ext cx="6418053" cy="1890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800">
                <a:solidFill>
                  <a:srgbClr val="7F7F7F"/>
                </a:solidFill>
                <a:latin typeface="Roboto Light"/>
                <a:ea typeface="Roboto Light"/>
                <a:cs typeface="Roboto Light"/>
                <a:sym typeface="Roboto Light"/>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3"/>
        <p:cNvGrpSpPr/>
        <p:nvPr/>
      </p:nvGrpSpPr>
      <p:grpSpPr>
        <a:xfrm>
          <a:off x="0" y="0"/>
          <a:ext cx="0" cy="0"/>
          <a:chOff x="0" y="0"/>
          <a:chExt cx="0" cy="0"/>
        </a:xfrm>
      </p:grpSpPr>
      <p:sp>
        <p:nvSpPr>
          <p:cNvPr id="254" name="Google Shape;254;p44"/>
          <p:cNvSpPr txBox="1">
            <a:spLocks noGrp="1"/>
          </p:cNvSpPr>
          <p:nvPr>
            <p:ph type="title"/>
          </p:nvPr>
        </p:nvSpPr>
        <p:spPr>
          <a:xfrm>
            <a:off x="311629" y="273845"/>
            <a:ext cx="8480844" cy="496064"/>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rgbClr val="10AB8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5" name="Google Shape;255;p44"/>
          <p:cNvSpPr txBox="1">
            <a:spLocks noGrp="1"/>
          </p:cNvSpPr>
          <p:nvPr>
            <p:ph type="sldNum" idx="12"/>
          </p:nvPr>
        </p:nvSpPr>
        <p:spPr>
          <a:xfrm>
            <a:off x="8703137" y="4897781"/>
            <a:ext cx="346877" cy="1890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56" name="Google Shape;256;p44"/>
          <p:cNvSpPr txBox="1">
            <a:spLocks noGrp="1"/>
          </p:cNvSpPr>
          <p:nvPr>
            <p:ph type="ftr" idx="11"/>
          </p:nvPr>
        </p:nvSpPr>
        <p:spPr>
          <a:xfrm>
            <a:off x="1222794" y="4870781"/>
            <a:ext cx="6418053" cy="1890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800">
                <a:solidFill>
                  <a:srgbClr val="7F7F7F"/>
                </a:solidFill>
                <a:latin typeface="Roboto Light"/>
                <a:ea typeface="Roboto Light"/>
                <a:cs typeface="Roboto Light"/>
                <a:sym typeface="Roboto Light"/>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8" name="Google Shape;68;p16"/>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9" name="Google Shape;69;p1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0" name="Google Shape;70;p1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1" name="Google Shape;71;p1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57"/>
        <p:cNvGrpSpPr/>
        <p:nvPr/>
      </p:nvGrpSpPr>
      <p:grpSpPr>
        <a:xfrm>
          <a:off x="0" y="0"/>
          <a:ext cx="0" cy="0"/>
          <a:chOff x="0" y="0"/>
          <a:chExt cx="0" cy="0"/>
        </a:xfrm>
      </p:grpSpPr>
      <p:sp>
        <p:nvSpPr>
          <p:cNvPr id="258" name="Google Shape;258;p45"/>
          <p:cNvSpPr txBox="1">
            <a:spLocks noGrp="1"/>
          </p:cNvSpPr>
          <p:nvPr>
            <p:ph type="title"/>
          </p:nvPr>
        </p:nvSpPr>
        <p:spPr>
          <a:xfrm>
            <a:off x="209306" y="342900"/>
            <a:ext cx="2949178" cy="120015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rgbClr val="10AB81"/>
              </a:buClr>
              <a:buSzPts val="2400"/>
              <a:buFont typeface="Roboto"/>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9" name="Google Shape;259;p45"/>
          <p:cNvSpPr txBox="1">
            <a:spLocks noGrp="1"/>
          </p:cNvSpPr>
          <p:nvPr>
            <p:ph type="body" idx="1"/>
          </p:nvPr>
        </p:nvSpPr>
        <p:spPr>
          <a:xfrm>
            <a:off x="3389217" y="740569"/>
            <a:ext cx="4629150" cy="3655219"/>
          </a:xfrm>
          <a:prstGeom prst="rect">
            <a:avLst/>
          </a:prstGeom>
          <a:noFill/>
          <a:ln>
            <a:noFill/>
          </a:ln>
        </p:spPr>
        <p:txBody>
          <a:bodyPr spcFirstLastPara="1" wrap="square" lIns="68575" tIns="34275" rIns="68575" bIns="34275" anchor="ctr"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260" name="Google Shape;260;p45"/>
          <p:cNvSpPr txBox="1">
            <a:spLocks noGrp="1"/>
          </p:cNvSpPr>
          <p:nvPr>
            <p:ph type="body" idx="2"/>
          </p:nvPr>
        </p:nvSpPr>
        <p:spPr>
          <a:xfrm>
            <a:off x="209306" y="1543050"/>
            <a:ext cx="2949178" cy="285869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261" name="Google Shape;261;p45"/>
          <p:cNvSpPr txBox="1">
            <a:spLocks noGrp="1"/>
          </p:cNvSpPr>
          <p:nvPr>
            <p:ph type="sldNum" idx="12"/>
          </p:nvPr>
        </p:nvSpPr>
        <p:spPr>
          <a:xfrm>
            <a:off x="8703137" y="4897781"/>
            <a:ext cx="346877" cy="1890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62" name="Google Shape;262;p45"/>
          <p:cNvSpPr txBox="1">
            <a:spLocks noGrp="1"/>
          </p:cNvSpPr>
          <p:nvPr>
            <p:ph type="ftr" idx="11"/>
          </p:nvPr>
        </p:nvSpPr>
        <p:spPr>
          <a:xfrm>
            <a:off x="1222794" y="4870781"/>
            <a:ext cx="6418053" cy="1890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800">
                <a:solidFill>
                  <a:srgbClr val="7F7F7F"/>
                </a:solidFill>
                <a:latin typeface="Roboto Light"/>
                <a:ea typeface="Roboto Light"/>
                <a:cs typeface="Roboto Light"/>
                <a:sym typeface="Roboto Light"/>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263"/>
        <p:cNvGrpSpPr/>
        <p:nvPr/>
      </p:nvGrpSpPr>
      <p:grpSpPr>
        <a:xfrm>
          <a:off x="0" y="0"/>
          <a:ext cx="0" cy="0"/>
          <a:chOff x="0" y="0"/>
          <a:chExt cx="0" cy="0"/>
        </a:xfrm>
      </p:grpSpPr>
      <p:sp>
        <p:nvSpPr>
          <p:cNvPr id="264" name="Google Shape;264;p46"/>
          <p:cNvSpPr>
            <a:spLocks noGrp="1"/>
          </p:cNvSpPr>
          <p:nvPr>
            <p:ph type="pic" idx="2"/>
          </p:nvPr>
        </p:nvSpPr>
        <p:spPr>
          <a:xfrm>
            <a:off x="3389219" y="740569"/>
            <a:ext cx="4629150" cy="3655219"/>
          </a:xfrm>
          <a:prstGeom prst="rect">
            <a:avLst/>
          </a:prstGeom>
          <a:noFill/>
          <a:ln>
            <a:noFill/>
          </a:ln>
        </p:spPr>
      </p:sp>
      <p:sp>
        <p:nvSpPr>
          <p:cNvPr id="265" name="Google Shape;265;p46"/>
          <p:cNvSpPr txBox="1">
            <a:spLocks noGrp="1"/>
          </p:cNvSpPr>
          <p:nvPr>
            <p:ph type="sldNum" idx="12"/>
          </p:nvPr>
        </p:nvSpPr>
        <p:spPr>
          <a:xfrm>
            <a:off x="8703137" y="4897781"/>
            <a:ext cx="346877" cy="1890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66" name="Google Shape;266;p46"/>
          <p:cNvSpPr txBox="1">
            <a:spLocks noGrp="1"/>
          </p:cNvSpPr>
          <p:nvPr>
            <p:ph type="title"/>
          </p:nvPr>
        </p:nvSpPr>
        <p:spPr>
          <a:xfrm>
            <a:off x="209306" y="342900"/>
            <a:ext cx="2949178" cy="120015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rgbClr val="10AB81"/>
              </a:buClr>
              <a:buSzPts val="2400"/>
              <a:buFont typeface="Roboto"/>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67" name="Google Shape;267;p46"/>
          <p:cNvSpPr txBox="1">
            <a:spLocks noGrp="1"/>
          </p:cNvSpPr>
          <p:nvPr>
            <p:ph type="body" idx="1"/>
          </p:nvPr>
        </p:nvSpPr>
        <p:spPr>
          <a:xfrm>
            <a:off x="209306" y="1543050"/>
            <a:ext cx="2949178" cy="285869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268" name="Google Shape;268;p46"/>
          <p:cNvSpPr txBox="1">
            <a:spLocks noGrp="1"/>
          </p:cNvSpPr>
          <p:nvPr>
            <p:ph type="ftr" idx="11"/>
          </p:nvPr>
        </p:nvSpPr>
        <p:spPr>
          <a:xfrm>
            <a:off x="1222794" y="4870781"/>
            <a:ext cx="6418053" cy="1890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800">
                <a:solidFill>
                  <a:srgbClr val="7F7F7F"/>
                </a:solidFill>
                <a:latin typeface="Roboto Light"/>
                <a:ea typeface="Roboto Light"/>
                <a:cs typeface="Roboto Light"/>
                <a:sym typeface="Roboto Light"/>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69"/>
        <p:cNvGrpSpPr/>
        <p:nvPr/>
      </p:nvGrpSpPr>
      <p:grpSpPr>
        <a:xfrm>
          <a:off x="0" y="0"/>
          <a:ext cx="0" cy="0"/>
          <a:chOff x="0" y="0"/>
          <a:chExt cx="0" cy="0"/>
        </a:xfrm>
      </p:grpSpPr>
      <p:sp>
        <p:nvSpPr>
          <p:cNvPr id="270" name="Google Shape;270;p47"/>
          <p:cNvSpPr txBox="1">
            <a:spLocks noGrp="1"/>
          </p:cNvSpPr>
          <p:nvPr>
            <p:ph type="title"/>
          </p:nvPr>
        </p:nvSpPr>
        <p:spPr>
          <a:xfrm>
            <a:off x="311629" y="273845"/>
            <a:ext cx="8480844" cy="496064"/>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rgbClr val="10AB8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71" name="Google Shape;271;p47"/>
          <p:cNvSpPr txBox="1">
            <a:spLocks noGrp="1"/>
          </p:cNvSpPr>
          <p:nvPr>
            <p:ph type="body" idx="1"/>
          </p:nvPr>
        </p:nvSpPr>
        <p:spPr>
          <a:xfrm rot="5400000">
            <a:off x="2920299" y="-1705278"/>
            <a:ext cx="3263504" cy="8480843"/>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72" name="Google Shape;272;p47"/>
          <p:cNvSpPr txBox="1">
            <a:spLocks noGrp="1"/>
          </p:cNvSpPr>
          <p:nvPr>
            <p:ph type="sldNum" idx="12"/>
          </p:nvPr>
        </p:nvSpPr>
        <p:spPr>
          <a:xfrm>
            <a:off x="8703137" y="4897781"/>
            <a:ext cx="346877" cy="1890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73" name="Google Shape;273;p47"/>
          <p:cNvSpPr txBox="1">
            <a:spLocks noGrp="1"/>
          </p:cNvSpPr>
          <p:nvPr>
            <p:ph type="ftr" idx="11"/>
          </p:nvPr>
        </p:nvSpPr>
        <p:spPr>
          <a:xfrm>
            <a:off x="1222794" y="4870781"/>
            <a:ext cx="6418053" cy="1890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800">
                <a:solidFill>
                  <a:srgbClr val="7F7F7F"/>
                </a:solidFill>
                <a:latin typeface="Roboto Light"/>
                <a:ea typeface="Roboto Light"/>
                <a:cs typeface="Roboto Light"/>
                <a:sym typeface="Roboto Light"/>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74"/>
        <p:cNvGrpSpPr/>
        <p:nvPr/>
      </p:nvGrpSpPr>
      <p:grpSpPr>
        <a:xfrm>
          <a:off x="0" y="0"/>
          <a:ext cx="0" cy="0"/>
          <a:chOff x="0" y="0"/>
          <a:chExt cx="0" cy="0"/>
        </a:xfrm>
      </p:grpSpPr>
      <p:sp>
        <p:nvSpPr>
          <p:cNvPr id="275" name="Google Shape;275;p48"/>
          <p:cNvSpPr txBox="1">
            <a:spLocks noGrp="1"/>
          </p:cNvSpPr>
          <p:nvPr>
            <p:ph type="title"/>
          </p:nvPr>
        </p:nvSpPr>
        <p:spPr>
          <a:xfrm rot="5400000">
            <a:off x="5350073" y="1467445"/>
            <a:ext cx="4358879" cy="1971675"/>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rgbClr val="10AB8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76" name="Google Shape;276;p48"/>
          <p:cNvSpPr txBox="1">
            <a:spLocks noGrp="1"/>
          </p:cNvSpPr>
          <p:nvPr>
            <p:ph type="body" idx="1"/>
          </p:nvPr>
        </p:nvSpPr>
        <p:spPr>
          <a:xfrm rot="5400000">
            <a:off x="1349573" y="-447080"/>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77" name="Google Shape;277;p48"/>
          <p:cNvSpPr txBox="1">
            <a:spLocks noGrp="1"/>
          </p:cNvSpPr>
          <p:nvPr>
            <p:ph type="sldNum" idx="12"/>
          </p:nvPr>
        </p:nvSpPr>
        <p:spPr>
          <a:xfrm>
            <a:off x="8703137" y="4897781"/>
            <a:ext cx="346877" cy="1890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78" name="Google Shape;278;p48"/>
          <p:cNvSpPr txBox="1">
            <a:spLocks noGrp="1"/>
          </p:cNvSpPr>
          <p:nvPr>
            <p:ph type="ftr" idx="11"/>
          </p:nvPr>
        </p:nvSpPr>
        <p:spPr>
          <a:xfrm>
            <a:off x="1222794" y="4870781"/>
            <a:ext cx="6418053" cy="1890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800">
                <a:solidFill>
                  <a:srgbClr val="7F7F7F"/>
                </a:solidFill>
                <a:latin typeface="Roboto Light"/>
                <a:ea typeface="Roboto Light"/>
                <a:cs typeface="Roboto Light"/>
                <a:sym typeface="Roboto Light"/>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279"/>
        <p:cNvGrpSpPr/>
        <p:nvPr/>
      </p:nvGrpSpPr>
      <p:grpSpPr>
        <a:xfrm>
          <a:off x="0" y="0"/>
          <a:ext cx="0" cy="0"/>
          <a:chOff x="0" y="0"/>
          <a:chExt cx="0" cy="0"/>
        </a:xfrm>
      </p:grpSpPr>
      <p:sp>
        <p:nvSpPr>
          <p:cNvPr id="280" name="Google Shape;280;p49"/>
          <p:cNvSpPr txBox="1">
            <a:spLocks noGrp="1"/>
          </p:cNvSpPr>
          <p:nvPr>
            <p:ph type="body" idx="1"/>
          </p:nvPr>
        </p:nvSpPr>
        <p:spPr>
          <a:xfrm>
            <a:off x="311629" y="1045732"/>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81" name="Google Shape;281;p49"/>
          <p:cNvSpPr txBox="1">
            <a:spLocks noGrp="1"/>
          </p:cNvSpPr>
          <p:nvPr>
            <p:ph type="body" idx="2"/>
          </p:nvPr>
        </p:nvSpPr>
        <p:spPr>
          <a:xfrm>
            <a:off x="4312130" y="1045732"/>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82" name="Google Shape;282;p49"/>
          <p:cNvSpPr txBox="1">
            <a:spLocks noGrp="1"/>
          </p:cNvSpPr>
          <p:nvPr>
            <p:ph type="ftr" idx="11"/>
          </p:nvPr>
        </p:nvSpPr>
        <p:spPr>
          <a:xfrm>
            <a:off x="1222794" y="4870781"/>
            <a:ext cx="6418053" cy="1890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83" name="Google Shape;283;p49"/>
          <p:cNvSpPr txBox="1">
            <a:spLocks noGrp="1"/>
          </p:cNvSpPr>
          <p:nvPr>
            <p:ph type="sldNum" idx="12"/>
          </p:nvPr>
        </p:nvSpPr>
        <p:spPr>
          <a:xfrm>
            <a:off x="8703137" y="4897781"/>
            <a:ext cx="346877" cy="1890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84" name="Google Shape;284;p49"/>
          <p:cNvSpPr txBox="1">
            <a:spLocks noGrp="1"/>
          </p:cNvSpPr>
          <p:nvPr>
            <p:ph type="title"/>
          </p:nvPr>
        </p:nvSpPr>
        <p:spPr>
          <a:xfrm>
            <a:off x="311629" y="273844"/>
            <a:ext cx="7886700" cy="657809"/>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rgbClr val="10AB8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_Comparison">
  <p:cSld name="1_Comparison">
    <p:spTree>
      <p:nvGrpSpPr>
        <p:cNvPr id="1" name="Shape 285"/>
        <p:cNvGrpSpPr/>
        <p:nvPr/>
      </p:nvGrpSpPr>
      <p:grpSpPr>
        <a:xfrm>
          <a:off x="0" y="0"/>
          <a:ext cx="0" cy="0"/>
          <a:chOff x="0" y="0"/>
          <a:chExt cx="0" cy="0"/>
        </a:xfrm>
      </p:grpSpPr>
      <p:sp>
        <p:nvSpPr>
          <p:cNvPr id="286" name="Google Shape;286;p50"/>
          <p:cNvSpPr txBox="1">
            <a:spLocks noGrp="1"/>
          </p:cNvSpPr>
          <p:nvPr>
            <p:ph type="body" idx="1"/>
          </p:nvPr>
        </p:nvSpPr>
        <p:spPr>
          <a:xfrm>
            <a:off x="311630" y="1040901"/>
            <a:ext cx="3868340" cy="617934"/>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287" name="Google Shape;287;p50"/>
          <p:cNvSpPr txBox="1">
            <a:spLocks noGrp="1"/>
          </p:cNvSpPr>
          <p:nvPr>
            <p:ph type="body" idx="2"/>
          </p:nvPr>
        </p:nvSpPr>
        <p:spPr>
          <a:xfrm>
            <a:off x="311630" y="1678243"/>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88" name="Google Shape;288;p50"/>
          <p:cNvSpPr txBox="1">
            <a:spLocks noGrp="1"/>
          </p:cNvSpPr>
          <p:nvPr>
            <p:ph type="body" idx="3"/>
          </p:nvPr>
        </p:nvSpPr>
        <p:spPr>
          <a:xfrm>
            <a:off x="4310938" y="1040901"/>
            <a:ext cx="3887391" cy="617934"/>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289" name="Google Shape;289;p50"/>
          <p:cNvSpPr txBox="1">
            <a:spLocks noGrp="1"/>
          </p:cNvSpPr>
          <p:nvPr>
            <p:ph type="body" idx="4"/>
          </p:nvPr>
        </p:nvSpPr>
        <p:spPr>
          <a:xfrm>
            <a:off x="4310938" y="1678243"/>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0" name="Google Shape;290;p50"/>
          <p:cNvSpPr txBox="1">
            <a:spLocks noGrp="1"/>
          </p:cNvSpPr>
          <p:nvPr>
            <p:ph type="ftr" idx="11"/>
          </p:nvPr>
        </p:nvSpPr>
        <p:spPr>
          <a:xfrm>
            <a:off x="1222794" y="4870781"/>
            <a:ext cx="6418053" cy="1890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91" name="Google Shape;291;p50"/>
          <p:cNvSpPr txBox="1">
            <a:spLocks noGrp="1"/>
          </p:cNvSpPr>
          <p:nvPr>
            <p:ph type="sldNum" idx="12"/>
          </p:nvPr>
        </p:nvSpPr>
        <p:spPr>
          <a:xfrm>
            <a:off x="8703137" y="4897781"/>
            <a:ext cx="346877" cy="1890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92" name="Google Shape;292;p50"/>
          <p:cNvSpPr txBox="1">
            <a:spLocks noGrp="1"/>
          </p:cNvSpPr>
          <p:nvPr>
            <p:ph type="title"/>
          </p:nvPr>
        </p:nvSpPr>
        <p:spPr>
          <a:xfrm>
            <a:off x="311629" y="273844"/>
            <a:ext cx="7886700" cy="657809"/>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rgbClr val="10AB8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_Picture with Caption">
  <p:cSld name="1_Picture with Caption">
    <p:spTree>
      <p:nvGrpSpPr>
        <p:cNvPr id="1" name="Shape 293"/>
        <p:cNvGrpSpPr/>
        <p:nvPr/>
      </p:nvGrpSpPr>
      <p:grpSpPr>
        <a:xfrm>
          <a:off x="0" y="0"/>
          <a:ext cx="0" cy="0"/>
          <a:chOff x="0" y="0"/>
          <a:chExt cx="0" cy="0"/>
        </a:xfrm>
      </p:grpSpPr>
      <p:sp>
        <p:nvSpPr>
          <p:cNvPr id="294" name="Google Shape;294;p51"/>
          <p:cNvSpPr>
            <a:spLocks noGrp="1"/>
          </p:cNvSpPr>
          <p:nvPr>
            <p:ph type="pic" idx="2"/>
          </p:nvPr>
        </p:nvSpPr>
        <p:spPr>
          <a:xfrm>
            <a:off x="3389219" y="740569"/>
            <a:ext cx="4629150" cy="3655219"/>
          </a:xfrm>
          <a:prstGeom prst="rect">
            <a:avLst/>
          </a:prstGeom>
          <a:noFill/>
          <a:ln>
            <a:noFill/>
          </a:ln>
        </p:spPr>
      </p:sp>
      <p:sp>
        <p:nvSpPr>
          <p:cNvPr id="295" name="Google Shape;295;p51"/>
          <p:cNvSpPr txBox="1">
            <a:spLocks noGrp="1"/>
          </p:cNvSpPr>
          <p:nvPr>
            <p:ph type="ftr" idx="11"/>
          </p:nvPr>
        </p:nvSpPr>
        <p:spPr>
          <a:xfrm>
            <a:off x="1222794" y="4870781"/>
            <a:ext cx="6418053" cy="1890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96" name="Google Shape;296;p51"/>
          <p:cNvSpPr txBox="1">
            <a:spLocks noGrp="1"/>
          </p:cNvSpPr>
          <p:nvPr>
            <p:ph type="sldNum" idx="12"/>
          </p:nvPr>
        </p:nvSpPr>
        <p:spPr>
          <a:xfrm>
            <a:off x="8703137" y="4897781"/>
            <a:ext cx="346877" cy="1890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97" name="Google Shape;297;p51"/>
          <p:cNvSpPr txBox="1">
            <a:spLocks noGrp="1"/>
          </p:cNvSpPr>
          <p:nvPr>
            <p:ph type="title"/>
          </p:nvPr>
        </p:nvSpPr>
        <p:spPr>
          <a:xfrm>
            <a:off x="209306" y="342900"/>
            <a:ext cx="2949178" cy="120015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rgbClr val="10AB81"/>
              </a:buClr>
              <a:buSzPts val="2400"/>
              <a:buFont typeface="Roboto"/>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98" name="Google Shape;298;p51"/>
          <p:cNvSpPr txBox="1">
            <a:spLocks noGrp="1"/>
          </p:cNvSpPr>
          <p:nvPr>
            <p:ph type="body" idx="1"/>
          </p:nvPr>
        </p:nvSpPr>
        <p:spPr>
          <a:xfrm>
            <a:off x="209306" y="1543050"/>
            <a:ext cx="2949178" cy="2858691"/>
          </a:xfrm>
          <a:prstGeom prst="rect">
            <a:avLst/>
          </a:prstGeom>
          <a:noFill/>
          <a:ln>
            <a:noFill/>
          </a:ln>
        </p:spPr>
        <p:txBody>
          <a:bodyPr spcFirstLastPara="1" wrap="square" lIns="68575" tIns="34275" rIns="68575" bIns="34275" anchor="ctr"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299"/>
        <p:cNvGrpSpPr/>
        <p:nvPr/>
      </p:nvGrpSpPr>
      <p:grpSpPr>
        <a:xfrm>
          <a:off x="0" y="0"/>
          <a:ext cx="0" cy="0"/>
          <a:chOff x="0" y="0"/>
          <a:chExt cx="0" cy="0"/>
        </a:xfrm>
      </p:grpSpPr>
      <p:pic>
        <p:nvPicPr>
          <p:cNvPr id="300" name="Google Shape;300;p52"/>
          <p:cNvPicPr preferRelativeResize="0"/>
          <p:nvPr/>
        </p:nvPicPr>
        <p:blipFill rotWithShape="1">
          <a:blip r:embed="rId2">
            <a:alphaModFix amt="35000"/>
          </a:blip>
          <a:srcRect t="20571" r="13865" b="6706"/>
          <a:stretch/>
        </p:blipFill>
        <p:spPr>
          <a:xfrm>
            <a:off x="0" y="670"/>
            <a:ext cx="9144000" cy="5142161"/>
          </a:xfrm>
          <a:prstGeom prst="rect">
            <a:avLst/>
          </a:prstGeom>
          <a:noFill/>
          <a:ln>
            <a:noFill/>
          </a:ln>
        </p:spPr>
      </p:pic>
      <p:pic>
        <p:nvPicPr>
          <p:cNvPr id="301" name="Google Shape;301;p52"/>
          <p:cNvPicPr preferRelativeResize="0"/>
          <p:nvPr/>
        </p:nvPicPr>
        <p:blipFill rotWithShape="1">
          <a:blip r:embed="rId3">
            <a:alphaModFix/>
          </a:blip>
          <a:srcRect t="36198" r="21351"/>
          <a:stretch/>
        </p:blipFill>
        <p:spPr>
          <a:xfrm>
            <a:off x="7296911" y="0"/>
            <a:ext cx="1847089" cy="1368172"/>
          </a:xfrm>
          <a:prstGeom prst="rect">
            <a:avLst/>
          </a:prstGeom>
          <a:noFill/>
          <a:ln>
            <a:noFill/>
          </a:ln>
        </p:spPr>
      </p:pic>
      <p:pic>
        <p:nvPicPr>
          <p:cNvPr id="302" name="Google Shape;302;p52"/>
          <p:cNvPicPr preferRelativeResize="0"/>
          <p:nvPr/>
        </p:nvPicPr>
        <p:blipFill rotWithShape="1">
          <a:blip r:embed="rId4">
            <a:alphaModFix/>
          </a:blip>
          <a:srcRect r="50721" b="75435"/>
          <a:stretch/>
        </p:blipFill>
        <p:spPr>
          <a:xfrm>
            <a:off x="8073445" y="4770485"/>
            <a:ext cx="1070555" cy="372345"/>
          </a:xfrm>
          <a:prstGeom prst="rect">
            <a:avLst/>
          </a:prstGeom>
          <a:noFill/>
          <a:ln>
            <a:noFill/>
          </a:ln>
        </p:spPr>
      </p:pic>
      <p:pic>
        <p:nvPicPr>
          <p:cNvPr id="303" name="Google Shape;303;p52"/>
          <p:cNvPicPr preferRelativeResize="0"/>
          <p:nvPr/>
        </p:nvPicPr>
        <p:blipFill rotWithShape="1">
          <a:blip r:embed="rId5">
            <a:alphaModFix/>
          </a:blip>
          <a:srcRect/>
          <a:stretch/>
        </p:blipFill>
        <p:spPr>
          <a:xfrm>
            <a:off x="976160" y="2194529"/>
            <a:ext cx="3476826" cy="805426"/>
          </a:xfrm>
          <a:prstGeom prst="rect">
            <a:avLst/>
          </a:prstGeom>
          <a:noFill/>
          <a:ln>
            <a:noFill/>
          </a:ln>
        </p:spPr>
      </p:pic>
      <p:grpSp>
        <p:nvGrpSpPr>
          <p:cNvPr id="304" name="Google Shape;304;p52"/>
          <p:cNvGrpSpPr/>
          <p:nvPr/>
        </p:nvGrpSpPr>
        <p:grpSpPr>
          <a:xfrm>
            <a:off x="5815889" y="1157848"/>
            <a:ext cx="3036343" cy="2827804"/>
            <a:chOff x="8027081" y="1509922"/>
            <a:chExt cx="4048457" cy="3770405"/>
          </a:xfrm>
        </p:grpSpPr>
        <p:grpSp>
          <p:nvGrpSpPr>
            <p:cNvPr id="305" name="Google Shape;305;p52"/>
            <p:cNvGrpSpPr/>
            <p:nvPr/>
          </p:nvGrpSpPr>
          <p:grpSpPr>
            <a:xfrm>
              <a:off x="8027081" y="3350085"/>
              <a:ext cx="1782000" cy="1930242"/>
              <a:chOff x="10349554" y="94891"/>
              <a:chExt cx="1782000" cy="1930242"/>
            </a:xfrm>
          </p:grpSpPr>
          <p:pic>
            <p:nvPicPr>
              <p:cNvPr id="306" name="Google Shape;306;p52" descr="Icon&#10;&#10;Description automatically generated"/>
              <p:cNvPicPr preferRelativeResize="0"/>
              <p:nvPr/>
            </p:nvPicPr>
            <p:blipFill rotWithShape="1">
              <a:blip r:embed="rId6">
                <a:alphaModFix/>
              </a:blip>
              <a:srcRect l="12738" t="7430" r="6870" b="19015"/>
              <a:stretch/>
            </p:blipFill>
            <p:spPr>
              <a:xfrm>
                <a:off x="10350536" y="94891"/>
                <a:ext cx="1780037" cy="1622465"/>
              </a:xfrm>
              <a:prstGeom prst="rect">
                <a:avLst/>
              </a:prstGeom>
              <a:noFill/>
              <a:ln>
                <a:noFill/>
              </a:ln>
            </p:spPr>
          </p:pic>
          <p:sp>
            <p:nvSpPr>
              <p:cNvPr id="307" name="Google Shape;307;p52"/>
              <p:cNvSpPr txBox="1"/>
              <p:nvPr/>
            </p:nvSpPr>
            <p:spPr>
              <a:xfrm>
                <a:off x="10349554" y="1717356"/>
                <a:ext cx="1782000" cy="307777"/>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GB" sz="1100" b="1" i="0" u="none" strike="noStrike" cap="none">
                    <a:solidFill>
                      <a:schemeClr val="dk1"/>
                    </a:solidFill>
                    <a:latin typeface="Roboto"/>
                    <a:ea typeface="Roboto"/>
                    <a:cs typeface="Roboto"/>
                    <a:sym typeface="Roboto"/>
                  </a:rPr>
                  <a:t>Data &amp; Analytics</a:t>
                </a:r>
                <a:endParaRPr sz="1100" b="1" i="0" u="none" strike="noStrike" cap="none">
                  <a:solidFill>
                    <a:schemeClr val="dk1"/>
                  </a:solidFill>
                  <a:latin typeface="Roboto"/>
                  <a:ea typeface="Roboto"/>
                  <a:cs typeface="Roboto"/>
                  <a:sym typeface="Roboto"/>
                </a:endParaRPr>
              </a:p>
            </p:txBody>
          </p:sp>
        </p:grpSp>
        <p:grpSp>
          <p:nvGrpSpPr>
            <p:cNvPr id="308" name="Google Shape;308;p52"/>
            <p:cNvGrpSpPr/>
            <p:nvPr/>
          </p:nvGrpSpPr>
          <p:grpSpPr>
            <a:xfrm>
              <a:off x="9108453" y="1509922"/>
              <a:ext cx="1782000" cy="1840163"/>
              <a:chOff x="8715954" y="1389779"/>
              <a:chExt cx="1782000" cy="1840163"/>
            </a:xfrm>
          </p:grpSpPr>
          <p:pic>
            <p:nvPicPr>
              <p:cNvPr id="309" name="Google Shape;309;p52" descr="Logo, icon&#10;&#10;Description automatically generated"/>
              <p:cNvPicPr preferRelativeResize="0"/>
              <p:nvPr/>
            </p:nvPicPr>
            <p:blipFill rotWithShape="1">
              <a:blip r:embed="rId7">
                <a:alphaModFix/>
              </a:blip>
              <a:srcRect l="12068" t="17002" r="12151" b="17510"/>
              <a:stretch/>
            </p:blipFill>
            <p:spPr>
              <a:xfrm>
                <a:off x="8716936" y="1389779"/>
                <a:ext cx="1780037" cy="1532386"/>
              </a:xfrm>
              <a:prstGeom prst="rect">
                <a:avLst/>
              </a:prstGeom>
              <a:noFill/>
              <a:ln>
                <a:noFill/>
              </a:ln>
            </p:spPr>
          </p:pic>
          <p:sp>
            <p:nvSpPr>
              <p:cNvPr id="310" name="Google Shape;310;p52"/>
              <p:cNvSpPr txBox="1"/>
              <p:nvPr/>
            </p:nvSpPr>
            <p:spPr>
              <a:xfrm>
                <a:off x="8715954" y="2922165"/>
                <a:ext cx="1782000" cy="307777"/>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GB" sz="1100" b="1" i="0" u="none" strike="noStrike" cap="none">
                    <a:solidFill>
                      <a:schemeClr val="dk1"/>
                    </a:solidFill>
                    <a:latin typeface="Roboto"/>
                    <a:ea typeface="Roboto"/>
                    <a:cs typeface="Roboto"/>
                    <a:sym typeface="Roboto"/>
                  </a:rPr>
                  <a:t>Cloud</a:t>
                </a:r>
                <a:endParaRPr sz="1100" b="1" i="0" u="none" strike="noStrike" cap="none">
                  <a:solidFill>
                    <a:schemeClr val="dk1"/>
                  </a:solidFill>
                  <a:latin typeface="Roboto"/>
                  <a:ea typeface="Roboto"/>
                  <a:cs typeface="Roboto"/>
                  <a:sym typeface="Roboto"/>
                </a:endParaRPr>
              </a:p>
            </p:txBody>
          </p:sp>
        </p:grpSp>
        <p:grpSp>
          <p:nvGrpSpPr>
            <p:cNvPr id="311" name="Google Shape;311;p52"/>
            <p:cNvGrpSpPr/>
            <p:nvPr/>
          </p:nvGrpSpPr>
          <p:grpSpPr>
            <a:xfrm>
              <a:off x="9987538" y="3350087"/>
              <a:ext cx="2088000" cy="1928527"/>
              <a:chOff x="10136038" y="2777706"/>
              <a:chExt cx="2088000" cy="1928527"/>
            </a:xfrm>
          </p:grpSpPr>
          <p:pic>
            <p:nvPicPr>
              <p:cNvPr id="312" name="Google Shape;312;p52" descr="Icon&#10;&#10;Description automatically generated"/>
              <p:cNvPicPr preferRelativeResize="0"/>
              <p:nvPr/>
            </p:nvPicPr>
            <p:blipFill rotWithShape="1">
              <a:blip r:embed="rId8">
                <a:alphaModFix/>
              </a:blip>
              <a:srcRect l="7678" t="13871" r="12716" b="12572"/>
              <a:stretch/>
            </p:blipFill>
            <p:spPr>
              <a:xfrm>
                <a:off x="10298704" y="2777706"/>
                <a:ext cx="1762669" cy="1622465"/>
              </a:xfrm>
              <a:prstGeom prst="rect">
                <a:avLst/>
              </a:prstGeom>
              <a:noFill/>
              <a:ln>
                <a:noFill/>
              </a:ln>
            </p:spPr>
          </p:pic>
          <p:sp>
            <p:nvSpPr>
              <p:cNvPr id="313" name="Google Shape;313;p52"/>
              <p:cNvSpPr txBox="1"/>
              <p:nvPr/>
            </p:nvSpPr>
            <p:spPr>
              <a:xfrm>
                <a:off x="10136038" y="4398456"/>
                <a:ext cx="2088000" cy="307777"/>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GB" sz="1100" b="1" i="0" u="none" strike="noStrike" cap="none">
                    <a:solidFill>
                      <a:schemeClr val="dk1"/>
                    </a:solidFill>
                    <a:latin typeface="Roboto"/>
                    <a:ea typeface="Roboto"/>
                    <a:cs typeface="Roboto"/>
                    <a:sym typeface="Roboto"/>
                  </a:rPr>
                  <a:t>Intelligent Automation</a:t>
                </a:r>
                <a:endParaRPr sz="1100" b="1" i="0" u="none" strike="noStrike" cap="none">
                  <a:solidFill>
                    <a:schemeClr val="dk1"/>
                  </a:solidFill>
                  <a:latin typeface="Roboto"/>
                  <a:ea typeface="Roboto"/>
                  <a:cs typeface="Roboto"/>
                  <a:sym typeface="Roboto"/>
                </a:endParaRPr>
              </a:p>
            </p:txBody>
          </p:sp>
        </p:grpSp>
      </p:grpSp>
      <p:sp>
        <p:nvSpPr>
          <p:cNvPr id="314" name="Google Shape;314;p52"/>
          <p:cNvSpPr txBox="1">
            <a:spLocks noGrp="1"/>
          </p:cNvSpPr>
          <p:nvPr>
            <p:ph type="sldNum" idx="12"/>
          </p:nvPr>
        </p:nvSpPr>
        <p:spPr>
          <a:xfrm>
            <a:off x="8556784" y="4749851"/>
            <a:ext cx="548775" cy="393750"/>
          </a:xfrm>
          <a:prstGeom prst="rect">
            <a:avLst/>
          </a:prstGeom>
          <a:noFill/>
          <a:ln>
            <a:noFill/>
          </a:ln>
        </p:spPr>
        <p:txBody>
          <a:bodyPr spcFirstLastPara="1" wrap="square" lIns="68575" tIns="34275" rIns="68575" bIns="3427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Light"/>
                <a:ea typeface="Roboto Light"/>
                <a:cs typeface="Roboto Light"/>
                <a:sym typeface="Roboto Ligh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Light"/>
                <a:ea typeface="Roboto Light"/>
                <a:cs typeface="Roboto Light"/>
                <a:sym typeface="Roboto Ligh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Light"/>
                <a:ea typeface="Roboto Light"/>
                <a:cs typeface="Roboto Light"/>
                <a:sym typeface="Roboto Ligh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Light"/>
                <a:ea typeface="Roboto Light"/>
                <a:cs typeface="Roboto Light"/>
                <a:sym typeface="Roboto Ligh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Light"/>
                <a:ea typeface="Roboto Light"/>
                <a:cs typeface="Roboto Light"/>
                <a:sym typeface="Roboto Ligh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Light"/>
                <a:ea typeface="Roboto Light"/>
                <a:cs typeface="Roboto Light"/>
                <a:sym typeface="Roboto Ligh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Light"/>
                <a:ea typeface="Roboto Light"/>
                <a:cs typeface="Roboto Light"/>
                <a:sym typeface="Roboto Ligh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Light"/>
                <a:ea typeface="Roboto Light"/>
                <a:cs typeface="Roboto Light"/>
                <a:sym typeface="Roboto Ligh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Light"/>
                <a:ea typeface="Roboto Light"/>
                <a:cs typeface="Roboto Light"/>
                <a:sym typeface="Roboto Light"/>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4_Blank">
  <p:cSld name="4_Blank">
    <p:spTree>
      <p:nvGrpSpPr>
        <p:cNvPr id="1" name="Shape 315"/>
        <p:cNvGrpSpPr/>
        <p:nvPr/>
      </p:nvGrpSpPr>
      <p:grpSpPr>
        <a:xfrm>
          <a:off x="0" y="0"/>
          <a:ext cx="0" cy="0"/>
          <a:chOff x="0" y="0"/>
          <a:chExt cx="0" cy="0"/>
        </a:xfrm>
      </p:grpSpPr>
      <p:sp>
        <p:nvSpPr>
          <p:cNvPr id="316" name="Google Shape;316;p53"/>
          <p:cNvSpPr/>
          <p:nvPr/>
        </p:nvSpPr>
        <p:spPr>
          <a:xfrm>
            <a:off x="0" y="0"/>
            <a:ext cx="9144000" cy="51435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2">
              <a:alphaModFix/>
            </a:blip>
            <a:stretch>
              <a:fillRect/>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Calibri"/>
              <a:ea typeface="Calibri"/>
              <a:cs typeface="Calibri"/>
              <a:sym typeface="Calibri"/>
            </a:endParaRPr>
          </a:p>
        </p:txBody>
      </p:sp>
      <p:pic>
        <p:nvPicPr>
          <p:cNvPr id="317" name="Google Shape;317;p53"/>
          <p:cNvPicPr preferRelativeResize="0"/>
          <p:nvPr/>
        </p:nvPicPr>
        <p:blipFill rotWithShape="1">
          <a:blip r:embed="rId3">
            <a:alphaModFix/>
          </a:blip>
          <a:srcRect/>
          <a:stretch/>
        </p:blipFill>
        <p:spPr>
          <a:xfrm>
            <a:off x="976160" y="2194110"/>
            <a:ext cx="3476826" cy="806264"/>
          </a:xfrm>
          <a:prstGeom prst="rect">
            <a:avLst/>
          </a:prstGeom>
          <a:noFill/>
          <a:ln>
            <a:noFill/>
          </a:ln>
        </p:spPr>
      </p:pic>
      <p:grpSp>
        <p:nvGrpSpPr>
          <p:cNvPr id="318" name="Google Shape;318;p53"/>
          <p:cNvGrpSpPr/>
          <p:nvPr/>
        </p:nvGrpSpPr>
        <p:grpSpPr>
          <a:xfrm>
            <a:off x="5815889" y="1157848"/>
            <a:ext cx="3036343" cy="2827804"/>
            <a:chOff x="8027081" y="1509922"/>
            <a:chExt cx="4048457" cy="3770405"/>
          </a:xfrm>
        </p:grpSpPr>
        <p:grpSp>
          <p:nvGrpSpPr>
            <p:cNvPr id="319" name="Google Shape;319;p53"/>
            <p:cNvGrpSpPr/>
            <p:nvPr/>
          </p:nvGrpSpPr>
          <p:grpSpPr>
            <a:xfrm>
              <a:off x="8027081" y="3350085"/>
              <a:ext cx="1782000" cy="1930242"/>
              <a:chOff x="10349554" y="94891"/>
              <a:chExt cx="1782000" cy="1930242"/>
            </a:xfrm>
          </p:grpSpPr>
          <p:pic>
            <p:nvPicPr>
              <p:cNvPr id="320" name="Google Shape;320;p53" descr="Icon&#10;&#10;Description automatically generated"/>
              <p:cNvPicPr preferRelativeResize="0"/>
              <p:nvPr/>
            </p:nvPicPr>
            <p:blipFill rotWithShape="1">
              <a:blip r:embed="rId4">
                <a:alphaModFix/>
              </a:blip>
              <a:srcRect l="12738" t="7430" r="6870" b="19015"/>
              <a:stretch/>
            </p:blipFill>
            <p:spPr>
              <a:xfrm>
                <a:off x="10350536" y="94891"/>
                <a:ext cx="1780037" cy="1622465"/>
              </a:xfrm>
              <a:prstGeom prst="rect">
                <a:avLst/>
              </a:prstGeom>
              <a:noFill/>
              <a:ln>
                <a:noFill/>
              </a:ln>
            </p:spPr>
          </p:pic>
          <p:sp>
            <p:nvSpPr>
              <p:cNvPr id="321" name="Google Shape;321;p53"/>
              <p:cNvSpPr txBox="1"/>
              <p:nvPr/>
            </p:nvSpPr>
            <p:spPr>
              <a:xfrm>
                <a:off x="10349554" y="1717356"/>
                <a:ext cx="1782000" cy="307777"/>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GB" sz="1100" b="1" i="0" u="none" strike="noStrike" cap="none">
                    <a:solidFill>
                      <a:schemeClr val="lt1"/>
                    </a:solidFill>
                    <a:latin typeface="Roboto"/>
                    <a:ea typeface="Roboto"/>
                    <a:cs typeface="Roboto"/>
                    <a:sym typeface="Roboto"/>
                  </a:rPr>
                  <a:t>Data &amp; Analytics</a:t>
                </a:r>
                <a:endParaRPr sz="1100" b="1" i="0" u="none" strike="noStrike" cap="none">
                  <a:solidFill>
                    <a:schemeClr val="lt1"/>
                  </a:solidFill>
                  <a:latin typeface="Roboto"/>
                  <a:ea typeface="Roboto"/>
                  <a:cs typeface="Roboto"/>
                  <a:sym typeface="Roboto"/>
                </a:endParaRPr>
              </a:p>
            </p:txBody>
          </p:sp>
        </p:grpSp>
        <p:grpSp>
          <p:nvGrpSpPr>
            <p:cNvPr id="322" name="Google Shape;322;p53"/>
            <p:cNvGrpSpPr/>
            <p:nvPr/>
          </p:nvGrpSpPr>
          <p:grpSpPr>
            <a:xfrm>
              <a:off x="9108453" y="1509922"/>
              <a:ext cx="1782000" cy="1840163"/>
              <a:chOff x="8715954" y="1389779"/>
              <a:chExt cx="1782000" cy="1840163"/>
            </a:xfrm>
          </p:grpSpPr>
          <p:pic>
            <p:nvPicPr>
              <p:cNvPr id="323" name="Google Shape;323;p53" descr="Logo, icon&#10;&#10;Description automatically generated"/>
              <p:cNvPicPr preferRelativeResize="0"/>
              <p:nvPr/>
            </p:nvPicPr>
            <p:blipFill rotWithShape="1">
              <a:blip r:embed="rId5">
                <a:alphaModFix/>
              </a:blip>
              <a:srcRect l="12068" t="17002" r="12151" b="17510"/>
              <a:stretch/>
            </p:blipFill>
            <p:spPr>
              <a:xfrm>
                <a:off x="8716936" y="1389779"/>
                <a:ext cx="1780037" cy="1532386"/>
              </a:xfrm>
              <a:prstGeom prst="rect">
                <a:avLst/>
              </a:prstGeom>
              <a:noFill/>
              <a:ln>
                <a:noFill/>
              </a:ln>
            </p:spPr>
          </p:pic>
          <p:sp>
            <p:nvSpPr>
              <p:cNvPr id="324" name="Google Shape;324;p53"/>
              <p:cNvSpPr txBox="1"/>
              <p:nvPr/>
            </p:nvSpPr>
            <p:spPr>
              <a:xfrm>
                <a:off x="8715954" y="2922165"/>
                <a:ext cx="1782000" cy="307777"/>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GB" sz="1100" b="1" i="0" u="none" strike="noStrike" cap="none">
                    <a:solidFill>
                      <a:schemeClr val="lt1"/>
                    </a:solidFill>
                    <a:latin typeface="Roboto"/>
                    <a:ea typeface="Roboto"/>
                    <a:cs typeface="Roboto"/>
                    <a:sym typeface="Roboto"/>
                  </a:rPr>
                  <a:t>Cloud</a:t>
                </a:r>
                <a:endParaRPr sz="1100" b="1" i="0" u="none" strike="noStrike" cap="none">
                  <a:solidFill>
                    <a:schemeClr val="lt1"/>
                  </a:solidFill>
                  <a:latin typeface="Roboto"/>
                  <a:ea typeface="Roboto"/>
                  <a:cs typeface="Roboto"/>
                  <a:sym typeface="Roboto"/>
                </a:endParaRPr>
              </a:p>
            </p:txBody>
          </p:sp>
        </p:grpSp>
        <p:grpSp>
          <p:nvGrpSpPr>
            <p:cNvPr id="325" name="Google Shape;325;p53"/>
            <p:cNvGrpSpPr/>
            <p:nvPr/>
          </p:nvGrpSpPr>
          <p:grpSpPr>
            <a:xfrm>
              <a:off x="9987538" y="3350087"/>
              <a:ext cx="2088000" cy="1928527"/>
              <a:chOff x="10136038" y="2777706"/>
              <a:chExt cx="2088000" cy="1928527"/>
            </a:xfrm>
          </p:grpSpPr>
          <p:pic>
            <p:nvPicPr>
              <p:cNvPr id="326" name="Google Shape;326;p53" descr="Icon&#10;&#10;Description automatically generated"/>
              <p:cNvPicPr preferRelativeResize="0"/>
              <p:nvPr/>
            </p:nvPicPr>
            <p:blipFill rotWithShape="1">
              <a:blip r:embed="rId6">
                <a:alphaModFix/>
              </a:blip>
              <a:srcRect l="7678" t="13871" r="12716" b="12572"/>
              <a:stretch/>
            </p:blipFill>
            <p:spPr>
              <a:xfrm>
                <a:off x="10298704" y="2777706"/>
                <a:ext cx="1762669" cy="1622465"/>
              </a:xfrm>
              <a:prstGeom prst="rect">
                <a:avLst/>
              </a:prstGeom>
              <a:noFill/>
              <a:ln>
                <a:noFill/>
              </a:ln>
            </p:spPr>
          </p:pic>
          <p:sp>
            <p:nvSpPr>
              <p:cNvPr id="327" name="Google Shape;327;p53"/>
              <p:cNvSpPr txBox="1"/>
              <p:nvPr/>
            </p:nvSpPr>
            <p:spPr>
              <a:xfrm>
                <a:off x="10136038" y="4398456"/>
                <a:ext cx="2088000" cy="307777"/>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GB" sz="1100" b="1" i="0" u="none" strike="noStrike" cap="none">
                    <a:solidFill>
                      <a:schemeClr val="lt1"/>
                    </a:solidFill>
                    <a:latin typeface="Roboto"/>
                    <a:ea typeface="Roboto"/>
                    <a:cs typeface="Roboto"/>
                    <a:sym typeface="Roboto"/>
                  </a:rPr>
                  <a:t>Intelligent Automation</a:t>
                </a:r>
                <a:endParaRPr sz="1100" b="1" i="0" u="none" strike="noStrike" cap="none">
                  <a:solidFill>
                    <a:schemeClr val="lt1"/>
                  </a:solidFill>
                  <a:latin typeface="Roboto"/>
                  <a:ea typeface="Roboto"/>
                  <a:cs typeface="Roboto"/>
                  <a:sym typeface="Roboto"/>
                </a:endParaRPr>
              </a:p>
            </p:txBody>
          </p:sp>
        </p:grpSp>
      </p:grpSp>
      <p:sp>
        <p:nvSpPr>
          <p:cNvPr id="328" name="Google Shape;328;p53"/>
          <p:cNvSpPr txBox="1">
            <a:spLocks noGrp="1"/>
          </p:cNvSpPr>
          <p:nvPr>
            <p:ph type="sldNum" idx="12"/>
          </p:nvPr>
        </p:nvSpPr>
        <p:spPr>
          <a:xfrm>
            <a:off x="8556784" y="4749851"/>
            <a:ext cx="548775" cy="393750"/>
          </a:xfrm>
          <a:prstGeom prst="rect">
            <a:avLst/>
          </a:prstGeom>
          <a:noFill/>
          <a:ln>
            <a:noFill/>
          </a:ln>
        </p:spPr>
        <p:txBody>
          <a:bodyPr spcFirstLastPara="1" wrap="square" lIns="68575" tIns="34275" rIns="68575" bIns="3427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Light"/>
                <a:ea typeface="Roboto Light"/>
                <a:cs typeface="Roboto Light"/>
                <a:sym typeface="Roboto Ligh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Light"/>
                <a:ea typeface="Roboto Light"/>
                <a:cs typeface="Roboto Light"/>
                <a:sym typeface="Roboto Ligh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Light"/>
                <a:ea typeface="Roboto Light"/>
                <a:cs typeface="Roboto Light"/>
                <a:sym typeface="Roboto Ligh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Light"/>
                <a:ea typeface="Roboto Light"/>
                <a:cs typeface="Roboto Light"/>
                <a:sym typeface="Roboto Ligh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Light"/>
                <a:ea typeface="Roboto Light"/>
                <a:cs typeface="Roboto Light"/>
                <a:sym typeface="Roboto Ligh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Light"/>
                <a:ea typeface="Roboto Light"/>
                <a:cs typeface="Roboto Light"/>
                <a:sym typeface="Roboto Ligh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Light"/>
                <a:ea typeface="Roboto Light"/>
                <a:cs typeface="Roboto Light"/>
                <a:sym typeface="Roboto Ligh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Light"/>
                <a:ea typeface="Roboto Light"/>
                <a:cs typeface="Roboto Light"/>
                <a:sym typeface="Roboto Ligh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Light"/>
                <a:ea typeface="Roboto Light"/>
                <a:cs typeface="Roboto Light"/>
                <a:sym typeface="Roboto Light"/>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_Blank">
  <p:cSld name="3_Blank">
    <p:spTree>
      <p:nvGrpSpPr>
        <p:cNvPr id="1" name="Shape 329"/>
        <p:cNvGrpSpPr/>
        <p:nvPr/>
      </p:nvGrpSpPr>
      <p:grpSpPr>
        <a:xfrm>
          <a:off x="0" y="0"/>
          <a:ext cx="0" cy="0"/>
          <a:chOff x="0" y="0"/>
          <a:chExt cx="0" cy="0"/>
        </a:xfrm>
      </p:grpSpPr>
      <p:pic>
        <p:nvPicPr>
          <p:cNvPr id="330" name="Google Shape;330;p54" descr="INT003_ConsultantTemplate_REV00.png"/>
          <p:cNvPicPr preferRelativeResize="0"/>
          <p:nvPr/>
        </p:nvPicPr>
        <p:blipFill rotWithShape="1">
          <a:blip r:embed="rId2">
            <a:alphaModFix/>
          </a:blip>
          <a:srcRect/>
          <a:stretch/>
        </p:blipFill>
        <p:spPr>
          <a:xfrm>
            <a:off x="0" y="1"/>
            <a:ext cx="9144000" cy="5143500"/>
          </a:xfrm>
          <a:prstGeom prst="rect">
            <a:avLst/>
          </a:prstGeom>
          <a:noFill/>
          <a:ln>
            <a:noFill/>
          </a:ln>
        </p:spPr>
      </p:pic>
      <p:pic>
        <p:nvPicPr>
          <p:cNvPr id="331" name="Google Shape;331;p54" descr="Image"/>
          <p:cNvPicPr preferRelativeResize="0"/>
          <p:nvPr/>
        </p:nvPicPr>
        <p:blipFill rotWithShape="1">
          <a:blip r:embed="rId3">
            <a:alphaModFix/>
          </a:blip>
          <a:srcRect/>
          <a:stretch/>
        </p:blipFill>
        <p:spPr>
          <a:xfrm>
            <a:off x="6184283" y="36094"/>
            <a:ext cx="2887476" cy="5050856"/>
          </a:xfrm>
          <a:prstGeom prst="rect">
            <a:avLst/>
          </a:prstGeom>
          <a:noFill/>
          <a:ln>
            <a:noFill/>
          </a:ln>
        </p:spPr>
      </p:pic>
      <p:pic>
        <p:nvPicPr>
          <p:cNvPr id="332" name="Google Shape;332;p54"/>
          <p:cNvPicPr preferRelativeResize="0"/>
          <p:nvPr/>
        </p:nvPicPr>
        <p:blipFill rotWithShape="1">
          <a:blip r:embed="rId4">
            <a:alphaModFix amt="70000"/>
          </a:blip>
          <a:srcRect/>
          <a:stretch/>
        </p:blipFill>
        <p:spPr>
          <a:xfrm>
            <a:off x="135775" y="856155"/>
            <a:ext cx="2642845" cy="3502456"/>
          </a:xfrm>
          <a:prstGeom prst="rect">
            <a:avLst/>
          </a:prstGeom>
          <a:noFill/>
          <a:ln>
            <a:noFill/>
          </a:ln>
        </p:spPr>
      </p:pic>
      <p:pic>
        <p:nvPicPr>
          <p:cNvPr id="333" name="Google Shape;333;p54" descr="A picture containing text, clipart&#10;&#10;Description automatically generated"/>
          <p:cNvPicPr preferRelativeResize="0"/>
          <p:nvPr/>
        </p:nvPicPr>
        <p:blipFill rotWithShape="1">
          <a:blip r:embed="rId5">
            <a:alphaModFix/>
          </a:blip>
          <a:srcRect/>
          <a:stretch/>
        </p:blipFill>
        <p:spPr>
          <a:xfrm>
            <a:off x="3147688" y="2269168"/>
            <a:ext cx="2848624" cy="676429"/>
          </a:xfrm>
          <a:prstGeom prst="rect">
            <a:avLst/>
          </a:prstGeom>
          <a:noFill/>
          <a:ln>
            <a:noFill/>
          </a:ln>
        </p:spPr>
      </p:pic>
      <p:sp>
        <p:nvSpPr>
          <p:cNvPr id="334" name="Google Shape;334;p54"/>
          <p:cNvSpPr txBox="1"/>
          <p:nvPr/>
        </p:nvSpPr>
        <p:spPr>
          <a:xfrm>
            <a:off x="4422176" y="3049110"/>
            <a:ext cx="1296000" cy="207749"/>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GB" sz="900" b="0" i="0" u="none" strike="noStrike" cap="none">
                <a:solidFill>
                  <a:schemeClr val="lt1"/>
                </a:solidFill>
                <a:latin typeface="Arial"/>
                <a:ea typeface="Arial"/>
                <a:cs typeface="Arial"/>
                <a:sym typeface="Arial"/>
              </a:rPr>
              <a:t>www.intelia.com.au</a:t>
            </a:r>
            <a:endParaRPr sz="900" b="0" i="0" u="none" strike="noStrike" cap="none">
              <a:solidFill>
                <a:schemeClr val="lt1"/>
              </a:solidFill>
              <a:latin typeface="Arial"/>
              <a:ea typeface="Arial"/>
              <a:cs typeface="Arial"/>
              <a:sym typeface="Arial"/>
            </a:endParaRPr>
          </a:p>
        </p:txBody>
      </p:sp>
      <p:sp>
        <p:nvSpPr>
          <p:cNvPr id="335" name="Google Shape;335;p54"/>
          <p:cNvSpPr txBox="1">
            <a:spLocks noGrp="1"/>
          </p:cNvSpPr>
          <p:nvPr>
            <p:ph type="sldNum" idx="12"/>
          </p:nvPr>
        </p:nvSpPr>
        <p:spPr>
          <a:xfrm>
            <a:off x="8556784" y="4749851"/>
            <a:ext cx="548775" cy="393750"/>
          </a:xfrm>
          <a:prstGeom prst="rect">
            <a:avLst/>
          </a:prstGeom>
          <a:noFill/>
          <a:ln>
            <a:noFill/>
          </a:ln>
        </p:spPr>
        <p:txBody>
          <a:bodyPr spcFirstLastPara="1" wrap="square" lIns="68575" tIns="34275" rIns="68575" bIns="3427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Light"/>
                <a:ea typeface="Roboto Light"/>
                <a:cs typeface="Roboto Light"/>
                <a:sym typeface="Roboto Ligh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Light"/>
                <a:ea typeface="Roboto Light"/>
                <a:cs typeface="Roboto Light"/>
                <a:sym typeface="Roboto Ligh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Light"/>
                <a:ea typeface="Roboto Light"/>
                <a:cs typeface="Roboto Light"/>
                <a:sym typeface="Roboto Ligh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Light"/>
                <a:ea typeface="Roboto Light"/>
                <a:cs typeface="Roboto Light"/>
                <a:sym typeface="Roboto Ligh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Light"/>
                <a:ea typeface="Roboto Light"/>
                <a:cs typeface="Roboto Light"/>
                <a:sym typeface="Roboto Ligh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Light"/>
                <a:ea typeface="Roboto Light"/>
                <a:cs typeface="Roboto Light"/>
                <a:sym typeface="Roboto Ligh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Light"/>
                <a:ea typeface="Roboto Light"/>
                <a:cs typeface="Roboto Light"/>
                <a:sym typeface="Roboto Ligh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Light"/>
                <a:ea typeface="Roboto Light"/>
                <a:cs typeface="Roboto Light"/>
                <a:sym typeface="Roboto Ligh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Light"/>
                <a:ea typeface="Roboto Light"/>
                <a:cs typeface="Roboto Light"/>
                <a:sym typeface="Roboto Light"/>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Play"/>
              <a:buNone/>
              <a:defRPr sz="45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4" name="Google Shape;74;p17"/>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757575"/>
              </a:buClr>
              <a:buSzPts val="1800"/>
              <a:buNone/>
              <a:defRPr sz="1800">
                <a:solidFill>
                  <a:srgbClr val="757575"/>
                </a:solidFill>
              </a:defRPr>
            </a:lvl1pPr>
            <a:lvl2pPr marL="914400" lvl="1" indent="-228600" algn="l">
              <a:lnSpc>
                <a:spcPct val="90000"/>
              </a:lnSpc>
              <a:spcBef>
                <a:spcPts val="400"/>
              </a:spcBef>
              <a:spcAft>
                <a:spcPts val="0"/>
              </a:spcAft>
              <a:buClr>
                <a:srgbClr val="757575"/>
              </a:buClr>
              <a:buSzPts val="1500"/>
              <a:buNone/>
              <a:defRPr sz="1500">
                <a:solidFill>
                  <a:srgbClr val="757575"/>
                </a:solidFill>
              </a:defRPr>
            </a:lvl2pPr>
            <a:lvl3pPr marL="1371600" lvl="2" indent="-228600" algn="l">
              <a:lnSpc>
                <a:spcPct val="90000"/>
              </a:lnSpc>
              <a:spcBef>
                <a:spcPts val="400"/>
              </a:spcBef>
              <a:spcAft>
                <a:spcPts val="0"/>
              </a:spcAft>
              <a:buClr>
                <a:srgbClr val="757575"/>
              </a:buClr>
              <a:buSzPts val="1400"/>
              <a:buNone/>
              <a:defRPr sz="1400">
                <a:solidFill>
                  <a:srgbClr val="757575"/>
                </a:solidFill>
              </a:defRPr>
            </a:lvl3pPr>
            <a:lvl4pPr marL="1828800" lvl="3" indent="-228600" algn="l">
              <a:lnSpc>
                <a:spcPct val="90000"/>
              </a:lnSpc>
              <a:spcBef>
                <a:spcPts val="400"/>
              </a:spcBef>
              <a:spcAft>
                <a:spcPts val="0"/>
              </a:spcAft>
              <a:buClr>
                <a:srgbClr val="757575"/>
              </a:buClr>
              <a:buSzPts val="1200"/>
              <a:buNone/>
              <a:defRPr sz="1200">
                <a:solidFill>
                  <a:srgbClr val="757575"/>
                </a:solidFill>
              </a:defRPr>
            </a:lvl4pPr>
            <a:lvl5pPr marL="2286000" lvl="4" indent="-228600" algn="l">
              <a:lnSpc>
                <a:spcPct val="90000"/>
              </a:lnSpc>
              <a:spcBef>
                <a:spcPts val="400"/>
              </a:spcBef>
              <a:spcAft>
                <a:spcPts val="0"/>
              </a:spcAft>
              <a:buClr>
                <a:srgbClr val="757575"/>
              </a:buClr>
              <a:buSzPts val="1200"/>
              <a:buNone/>
              <a:defRPr sz="1200">
                <a:solidFill>
                  <a:srgbClr val="757575"/>
                </a:solidFill>
              </a:defRPr>
            </a:lvl5pPr>
            <a:lvl6pPr marL="2743200" lvl="5" indent="-228600" algn="l">
              <a:lnSpc>
                <a:spcPct val="90000"/>
              </a:lnSpc>
              <a:spcBef>
                <a:spcPts val="400"/>
              </a:spcBef>
              <a:spcAft>
                <a:spcPts val="0"/>
              </a:spcAft>
              <a:buClr>
                <a:srgbClr val="757575"/>
              </a:buClr>
              <a:buSzPts val="1200"/>
              <a:buNone/>
              <a:defRPr sz="1200">
                <a:solidFill>
                  <a:srgbClr val="757575"/>
                </a:solidFill>
              </a:defRPr>
            </a:lvl6pPr>
            <a:lvl7pPr marL="3200400" lvl="6" indent="-228600" algn="l">
              <a:lnSpc>
                <a:spcPct val="90000"/>
              </a:lnSpc>
              <a:spcBef>
                <a:spcPts val="400"/>
              </a:spcBef>
              <a:spcAft>
                <a:spcPts val="0"/>
              </a:spcAft>
              <a:buClr>
                <a:srgbClr val="757575"/>
              </a:buClr>
              <a:buSzPts val="1200"/>
              <a:buNone/>
              <a:defRPr sz="1200">
                <a:solidFill>
                  <a:srgbClr val="757575"/>
                </a:solidFill>
              </a:defRPr>
            </a:lvl7pPr>
            <a:lvl8pPr marL="3657600" lvl="7" indent="-228600" algn="l">
              <a:lnSpc>
                <a:spcPct val="90000"/>
              </a:lnSpc>
              <a:spcBef>
                <a:spcPts val="400"/>
              </a:spcBef>
              <a:spcAft>
                <a:spcPts val="0"/>
              </a:spcAft>
              <a:buClr>
                <a:srgbClr val="757575"/>
              </a:buClr>
              <a:buSzPts val="1200"/>
              <a:buNone/>
              <a:defRPr sz="1200">
                <a:solidFill>
                  <a:srgbClr val="757575"/>
                </a:solidFill>
              </a:defRPr>
            </a:lvl8pPr>
            <a:lvl9pPr marL="4114800" lvl="8" indent="-228600" algn="l">
              <a:lnSpc>
                <a:spcPct val="90000"/>
              </a:lnSpc>
              <a:spcBef>
                <a:spcPts val="400"/>
              </a:spcBef>
              <a:spcAft>
                <a:spcPts val="0"/>
              </a:spcAft>
              <a:buClr>
                <a:srgbClr val="757575"/>
              </a:buClr>
              <a:buSzPts val="1200"/>
              <a:buNone/>
              <a:defRPr sz="1200">
                <a:solidFill>
                  <a:srgbClr val="757575"/>
                </a:solidFill>
              </a:defRPr>
            </a:lvl9pPr>
          </a:lstStyle>
          <a:p>
            <a:endParaRPr/>
          </a:p>
        </p:txBody>
      </p:sp>
      <p:sp>
        <p:nvSpPr>
          <p:cNvPr id="75" name="Google Shape;75;p1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6" name="Google Shape;76;p1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7" name="Google Shape;77;p1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1_Title Slide" type="title">
  <p:cSld name="TITLE">
    <p:spTree>
      <p:nvGrpSpPr>
        <p:cNvPr id="1" name="Shape 336"/>
        <p:cNvGrpSpPr/>
        <p:nvPr/>
      </p:nvGrpSpPr>
      <p:grpSpPr>
        <a:xfrm>
          <a:off x="0" y="0"/>
          <a:ext cx="0" cy="0"/>
          <a:chOff x="0" y="0"/>
          <a:chExt cx="0" cy="0"/>
        </a:xfrm>
      </p:grpSpPr>
      <p:pic>
        <p:nvPicPr>
          <p:cNvPr id="337" name="Google Shape;337;p55" descr="INT003_ConsultantTemplate_REV00.pn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38" name="Google Shape;338;p55"/>
          <p:cNvSpPr txBox="1">
            <a:spLocks noGrp="1"/>
          </p:cNvSpPr>
          <p:nvPr>
            <p:ph type="ctrTitle"/>
          </p:nvPr>
        </p:nvSpPr>
        <p:spPr>
          <a:xfrm>
            <a:off x="252483" y="1042334"/>
            <a:ext cx="5602697" cy="17907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Clr>
                <a:schemeClr val="lt1"/>
              </a:buClr>
              <a:buSzPts val="3000"/>
              <a:buFont typeface="Roboto"/>
              <a:buNone/>
              <a:defRPr sz="3000" b="1">
                <a:solidFill>
                  <a:schemeClr val="lt1"/>
                </a:solidFill>
                <a:latin typeface="Roboto"/>
                <a:ea typeface="Roboto"/>
                <a:cs typeface="Roboto"/>
                <a:sym typeface="Roboto"/>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39" name="Google Shape;339;p55"/>
          <p:cNvSpPr txBox="1">
            <a:spLocks noGrp="1"/>
          </p:cNvSpPr>
          <p:nvPr>
            <p:ph type="subTitle" idx="1"/>
          </p:nvPr>
        </p:nvSpPr>
        <p:spPr>
          <a:xfrm>
            <a:off x="252483" y="3124603"/>
            <a:ext cx="5602697" cy="1241821"/>
          </a:xfrm>
          <a:prstGeom prst="rect">
            <a:avLst/>
          </a:prstGeom>
          <a:noFill/>
          <a:ln>
            <a:noFill/>
          </a:ln>
        </p:spPr>
        <p:txBody>
          <a:bodyPr spcFirstLastPara="1" wrap="square" lIns="68575" tIns="34275" rIns="68575" bIns="34275" anchor="t" anchorCtr="0">
            <a:normAutofit/>
          </a:bodyPr>
          <a:lstStyle>
            <a:lvl1pPr lvl="0" algn="l">
              <a:lnSpc>
                <a:spcPct val="90000"/>
              </a:lnSpc>
              <a:spcBef>
                <a:spcPts val="800"/>
              </a:spcBef>
              <a:spcAft>
                <a:spcPts val="0"/>
              </a:spcAft>
              <a:buClr>
                <a:srgbClr val="009999"/>
              </a:buClr>
              <a:buSzPts val="1800"/>
              <a:buNone/>
              <a:defRPr sz="1800" b="0">
                <a:solidFill>
                  <a:srgbClr val="009999"/>
                </a:solidFill>
                <a:latin typeface="Roboto Light"/>
                <a:ea typeface="Roboto Light"/>
                <a:cs typeface="Roboto Light"/>
                <a:sym typeface="Roboto Light"/>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340" name="Google Shape;340;p55"/>
          <p:cNvSpPr txBox="1">
            <a:spLocks noGrp="1"/>
          </p:cNvSpPr>
          <p:nvPr>
            <p:ph type="sldNum" idx="12"/>
          </p:nvPr>
        </p:nvSpPr>
        <p:spPr>
          <a:xfrm>
            <a:off x="8703137" y="4897781"/>
            <a:ext cx="346877" cy="1890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boto Light"/>
                <a:ea typeface="Roboto Light"/>
                <a:cs typeface="Roboto Light"/>
                <a:sym typeface="Roboto Light"/>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boto Light"/>
                <a:ea typeface="Roboto Light"/>
                <a:cs typeface="Roboto Light"/>
                <a:sym typeface="Roboto Light"/>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boto Light"/>
                <a:ea typeface="Roboto Light"/>
                <a:cs typeface="Roboto Light"/>
                <a:sym typeface="Roboto Light"/>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boto Light"/>
                <a:ea typeface="Roboto Light"/>
                <a:cs typeface="Roboto Light"/>
                <a:sym typeface="Roboto Light"/>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boto Light"/>
                <a:ea typeface="Roboto Light"/>
                <a:cs typeface="Roboto Light"/>
                <a:sym typeface="Roboto Light"/>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boto Light"/>
                <a:ea typeface="Roboto Light"/>
                <a:cs typeface="Roboto Light"/>
                <a:sym typeface="Roboto Light"/>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boto Light"/>
                <a:ea typeface="Roboto Light"/>
                <a:cs typeface="Roboto Light"/>
                <a:sym typeface="Roboto Light"/>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boto Light"/>
                <a:ea typeface="Roboto Light"/>
                <a:cs typeface="Roboto Light"/>
                <a:sym typeface="Roboto Light"/>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lt1"/>
                </a:solidFill>
                <a:latin typeface="Roboto Light"/>
                <a:ea typeface="Roboto Light"/>
                <a:cs typeface="Roboto Light"/>
                <a:sym typeface="Roboto Light"/>
              </a:defRPr>
            </a:lvl9pPr>
          </a:lstStyle>
          <a:p>
            <a:pPr marL="0" lvl="0" indent="0" algn="r" rtl="0">
              <a:spcBef>
                <a:spcPts val="0"/>
              </a:spcBef>
              <a:spcAft>
                <a:spcPts val="0"/>
              </a:spcAft>
              <a:buNone/>
            </a:pPr>
            <a:fld id="{00000000-1234-1234-1234-123412341234}" type="slidenum">
              <a:rPr lang="en-GB"/>
              <a:t>‹#›</a:t>
            </a:fld>
            <a:endParaRPr/>
          </a:p>
        </p:txBody>
      </p:sp>
      <p:pic>
        <p:nvPicPr>
          <p:cNvPr id="341" name="Google Shape;341;p55" descr="Image"/>
          <p:cNvPicPr preferRelativeResize="0"/>
          <p:nvPr/>
        </p:nvPicPr>
        <p:blipFill rotWithShape="1">
          <a:blip r:embed="rId3">
            <a:alphaModFix/>
          </a:blip>
          <a:srcRect/>
          <a:stretch/>
        </p:blipFill>
        <p:spPr>
          <a:xfrm>
            <a:off x="245473" y="195338"/>
            <a:ext cx="1939348" cy="451097"/>
          </a:xfrm>
          <a:prstGeom prst="rect">
            <a:avLst/>
          </a:prstGeom>
          <a:noFill/>
          <a:ln>
            <a:noFill/>
          </a:ln>
        </p:spPr>
      </p:pic>
      <p:pic>
        <p:nvPicPr>
          <p:cNvPr id="342" name="Google Shape;342;p55"/>
          <p:cNvPicPr preferRelativeResize="0"/>
          <p:nvPr/>
        </p:nvPicPr>
        <p:blipFill rotWithShape="1">
          <a:blip r:embed="rId4">
            <a:alphaModFix amt="70000"/>
          </a:blip>
          <a:srcRect/>
          <a:stretch/>
        </p:blipFill>
        <p:spPr>
          <a:xfrm>
            <a:off x="6356099" y="747871"/>
            <a:ext cx="2642845" cy="3502456"/>
          </a:xfrm>
          <a:prstGeom prst="rect">
            <a:avLst/>
          </a:prstGeom>
          <a:noFill/>
          <a:ln>
            <a:noFill/>
          </a:ln>
        </p:spPr>
      </p:pic>
      <p:sp>
        <p:nvSpPr>
          <p:cNvPr id="343" name="Google Shape;343;p55"/>
          <p:cNvSpPr txBox="1"/>
          <p:nvPr/>
        </p:nvSpPr>
        <p:spPr>
          <a:xfrm>
            <a:off x="64651" y="4813657"/>
            <a:ext cx="1296000" cy="207749"/>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GB" sz="900" b="0" i="0" u="none" strike="noStrike" cap="none">
                <a:solidFill>
                  <a:schemeClr val="lt1"/>
                </a:solidFill>
                <a:latin typeface="Roboto Light"/>
                <a:ea typeface="Roboto Light"/>
                <a:cs typeface="Roboto Light"/>
                <a:sym typeface="Roboto Light"/>
              </a:rPr>
              <a:t>www.intelia.com.au</a:t>
            </a:r>
            <a:endParaRPr sz="900" b="0" i="0" u="none" strike="noStrike" cap="none">
              <a:solidFill>
                <a:schemeClr val="lt1"/>
              </a:solidFill>
              <a:latin typeface="Roboto Light"/>
              <a:ea typeface="Roboto Light"/>
              <a:cs typeface="Roboto Light"/>
              <a:sym typeface="Roboto Light"/>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344"/>
        <p:cNvGrpSpPr/>
        <p:nvPr/>
      </p:nvGrpSpPr>
      <p:grpSpPr>
        <a:xfrm>
          <a:off x="0" y="0"/>
          <a:ext cx="0" cy="0"/>
          <a:chOff x="0" y="0"/>
          <a:chExt cx="0" cy="0"/>
        </a:xfrm>
      </p:grpSpPr>
      <p:sp>
        <p:nvSpPr>
          <p:cNvPr id="345" name="Google Shape;345;p56"/>
          <p:cNvSpPr txBox="1">
            <a:spLocks noGrp="1"/>
          </p:cNvSpPr>
          <p:nvPr>
            <p:ph type="sldNum" idx="12"/>
          </p:nvPr>
        </p:nvSpPr>
        <p:spPr>
          <a:xfrm>
            <a:off x="8703137" y="4897781"/>
            <a:ext cx="346877" cy="1890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grpSp>
        <p:nvGrpSpPr>
          <p:cNvPr id="346" name="Google Shape;346;p56"/>
          <p:cNvGrpSpPr/>
          <p:nvPr/>
        </p:nvGrpSpPr>
        <p:grpSpPr>
          <a:xfrm>
            <a:off x="2796030" y="549934"/>
            <a:ext cx="2631063" cy="3459874"/>
            <a:chOff x="8603812" y="94891"/>
            <a:chExt cx="3508084" cy="4613165"/>
          </a:xfrm>
        </p:grpSpPr>
        <p:grpSp>
          <p:nvGrpSpPr>
            <p:cNvPr id="347" name="Google Shape;347;p56"/>
            <p:cNvGrpSpPr/>
            <p:nvPr/>
          </p:nvGrpSpPr>
          <p:grpSpPr>
            <a:xfrm>
              <a:off x="10237412" y="94891"/>
              <a:ext cx="1782000" cy="1930242"/>
              <a:chOff x="10349554" y="94891"/>
              <a:chExt cx="1782000" cy="1930242"/>
            </a:xfrm>
          </p:grpSpPr>
          <p:pic>
            <p:nvPicPr>
              <p:cNvPr id="348" name="Google Shape;348;p56" descr="Icon&#10;&#10;Description automatically generated"/>
              <p:cNvPicPr preferRelativeResize="0"/>
              <p:nvPr/>
            </p:nvPicPr>
            <p:blipFill rotWithShape="1">
              <a:blip r:embed="rId2">
                <a:alphaModFix/>
              </a:blip>
              <a:srcRect l="12738" t="7430" r="6870" b="19015"/>
              <a:stretch/>
            </p:blipFill>
            <p:spPr>
              <a:xfrm>
                <a:off x="10350536" y="94891"/>
                <a:ext cx="1780037" cy="1622465"/>
              </a:xfrm>
              <a:prstGeom prst="rect">
                <a:avLst/>
              </a:prstGeom>
              <a:noFill/>
              <a:ln>
                <a:noFill/>
              </a:ln>
            </p:spPr>
          </p:pic>
          <p:sp>
            <p:nvSpPr>
              <p:cNvPr id="349" name="Google Shape;349;p56"/>
              <p:cNvSpPr txBox="1"/>
              <p:nvPr/>
            </p:nvSpPr>
            <p:spPr>
              <a:xfrm>
                <a:off x="10349554" y="1717356"/>
                <a:ext cx="1782000" cy="307777"/>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GB" sz="1100" b="1" i="0" u="none" strike="noStrike" cap="none">
                    <a:solidFill>
                      <a:srgbClr val="D8D8D8"/>
                    </a:solidFill>
                    <a:latin typeface="Roboto"/>
                    <a:ea typeface="Roboto"/>
                    <a:cs typeface="Roboto"/>
                    <a:sym typeface="Roboto"/>
                  </a:rPr>
                  <a:t>Data &amp; Analytics</a:t>
                </a:r>
                <a:endParaRPr sz="1100" b="1" i="0" u="none" strike="noStrike" cap="none">
                  <a:solidFill>
                    <a:srgbClr val="D8D8D8"/>
                  </a:solidFill>
                  <a:latin typeface="Roboto"/>
                  <a:ea typeface="Roboto"/>
                  <a:cs typeface="Roboto"/>
                  <a:sym typeface="Roboto"/>
                </a:endParaRPr>
              </a:p>
            </p:txBody>
          </p:sp>
        </p:grpSp>
        <p:grpSp>
          <p:nvGrpSpPr>
            <p:cNvPr id="350" name="Google Shape;350;p56"/>
            <p:cNvGrpSpPr/>
            <p:nvPr/>
          </p:nvGrpSpPr>
          <p:grpSpPr>
            <a:xfrm>
              <a:off x="8603812" y="1648569"/>
              <a:ext cx="1782000" cy="1840163"/>
              <a:chOff x="8715954" y="1389779"/>
              <a:chExt cx="1782000" cy="1840163"/>
            </a:xfrm>
          </p:grpSpPr>
          <p:pic>
            <p:nvPicPr>
              <p:cNvPr id="351" name="Google Shape;351;p56" descr="Logo, icon&#10;&#10;Description automatically generated"/>
              <p:cNvPicPr preferRelativeResize="0"/>
              <p:nvPr/>
            </p:nvPicPr>
            <p:blipFill rotWithShape="1">
              <a:blip r:embed="rId3">
                <a:alphaModFix/>
              </a:blip>
              <a:srcRect l="12068" t="17002" r="12151" b="17510"/>
              <a:stretch/>
            </p:blipFill>
            <p:spPr>
              <a:xfrm>
                <a:off x="8716936" y="1389779"/>
                <a:ext cx="1780037" cy="1532386"/>
              </a:xfrm>
              <a:prstGeom prst="rect">
                <a:avLst/>
              </a:prstGeom>
              <a:noFill/>
              <a:ln>
                <a:noFill/>
              </a:ln>
            </p:spPr>
          </p:pic>
          <p:sp>
            <p:nvSpPr>
              <p:cNvPr id="352" name="Google Shape;352;p56"/>
              <p:cNvSpPr txBox="1"/>
              <p:nvPr/>
            </p:nvSpPr>
            <p:spPr>
              <a:xfrm>
                <a:off x="8715954" y="2922165"/>
                <a:ext cx="1782000" cy="307777"/>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GB" sz="1100" b="1" i="0" u="none" strike="noStrike" cap="none">
                    <a:solidFill>
                      <a:srgbClr val="D8D8D8"/>
                    </a:solidFill>
                    <a:latin typeface="Roboto"/>
                    <a:ea typeface="Roboto"/>
                    <a:cs typeface="Roboto"/>
                    <a:sym typeface="Roboto"/>
                  </a:rPr>
                  <a:t>Cloud</a:t>
                </a:r>
                <a:endParaRPr sz="1100" b="1" i="0" u="none" strike="noStrike" cap="none">
                  <a:solidFill>
                    <a:srgbClr val="D8D8D8"/>
                  </a:solidFill>
                  <a:latin typeface="Roboto"/>
                  <a:ea typeface="Roboto"/>
                  <a:cs typeface="Roboto"/>
                  <a:sym typeface="Roboto"/>
                </a:endParaRPr>
              </a:p>
            </p:txBody>
          </p:sp>
        </p:grpSp>
        <p:grpSp>
          <p:nvGrpSpPr>
            <p:cNvPr id="353" name="Google Shape;353;p56"/>
            <p:cNvGrpSpPr/>
            <p:nvPr/>
          </p:nvGrpSpPr>
          <p:grpSpPr>
            <a:xfrm>
              <a:off x="10023896" y="2777706"/>
              <a:ext cx="2088000" cy="1930350"/>
              <a:chOff x="10136038" y="2777706"/>
              <a:chExt cx="2088000" cy="1930350"/>
            </a:xfrm>
          </p:grpSpPr>
          <p:pic>
            <p:nvPicPr>
              <p:cNvPr id="354" name="Google Shape;354;p56" descr="Icon&#10;&#10;Description automatically generated"/>
              <p:cNvPicPr preferRelativeResize="0"/>
              <p:nvPr/>
            </p:nvPicPr>
            <p:blipFill rotWithShape="1">
              <a:blip r:embed="rId4">
                <a:alphaModFix/>
              </a:blip>
              <a:srcRect l="7678" t="13871" r="12716" b="12572"/>
              <a:stretch/>
            </p:blipFill>
            <p:spPr>
              <a:xfrm>
                <a:off x="10298704" y="2777706"/>
                <a:ext cx="1762669" cy="1622465"/>
              </a:xfrm>
              <a:prstGeom prst="rect">
                <a:avLst/>
              </a:prstGeom>
              <a:noFill/>
              <a:ln>
                <a:noFill/>
              </a:ln>
            </p:spPr>
          </p:pic>
          <p:sp>
            <p:nvSpPr>
              <p:cNvPr id="355" name="Google Shape;355;p56"/>
              <p:cNvSpPr txBox="1"/>
              <p:nvPr/>
            </p:nvSpPr>
            <p:spPr>
              <a:xfrm>
                <a:off x="10136038" y="4398456"/>
                <a:ext cx="2088000" cy="3096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GB" sz="1100" b="1" i="0" u="none" strike="noStrike" cap="none">
                    <a:solidFill>
                      <a:srgbClr val="D8D8D8"/>
                    </a:solidFill>
                    <a:latin typeface="Roboto"/>
                    <a:ea typeface="Roboto"/>
                    <a:cs typeface="Roboto"/>
                    <a:sym typeface="Roboto"/>
                  </a:rPr>
                  <a:t>Intelligent Automation</a:t>
                </a:r>
                <a:endParaRPr sz="1100" b="1" i="0" u="none" strike="noStrike" cap="none">
                  <a:solidFill>
                    <a:srgbClr val="D8D8D8"/>
                  </a:solidFill>
                  <a:latin typeface="Roboto"/>
                  <a:ea typeface="Roboto"/>
                  <a:cs typeface="Roboto"/>
                  <a:sym typeface="Roboto"/>
                </a:endParaRPr>
              </a:p>
            </p:txBody>
          </p:sp>
        </p:gr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eam Slides 3">
  <p:cSld name="Team Slides 3">
    <p:spTree>
      <p:nvGrpSpPr>
        <p:cNvPr id="1" name="Shape 356"/>
        <p:cNvGrpSpPr/>
        <p:nvPr/>
      </p:nvGrpSpPr>
      <p:grpSpPr>
        <a:xfrm>
          <a:off x="0" y="0"/>
          <a:ext cx="0" cy="0"/>
          <a:chOff x="0" y="0"/>
          <a:chExt cx="0" cy="0"/>
        </a:xfrm>
      </p:grpSpPr>
      <p:sp>
        <p:nvSpPr>
          <p:cNvPr id="357" name="Google Shape;357;p57"/>
          <p:cNvSpPr txBox="1">
            <a:spLocks noGrp="1"/>
          </p:cNvSpPr>
          <p:nvPr>
            <p:ph type="sldNum" idx="12"/>
          </p:nvPr>
        </p:nvSpPr>
        <p:spPr>
          <a:xfrm>
            <a:off x="8703137" y="4897781"/>
            <a:ext cx="346877" cy="1890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358" name="Google Shape;358;p57"/>
          <p:cNvSpPr txBox="1">
            <a:spLocks noGrp="1"/>
          </p:cNvSpPr>
          <p:nvPr>
            <p:ph type="ftr" idx="11"/>
          </p:nvPr>
        </p:nvSpPr>
        <p:spPr>
          <a:xfrm>
            <a:off x="1222794" y="4870781"/>
            <a:ext cx="6418053" cy="1890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sz="800">
                <a:solidFill>
                  <a:srgbClr val="7F7F7F"/>
                </a:solidFill>
                <a:latin typeface="Roboto Light"/>
                <a:ea typeface="Roboto Light"/>
                <a:cs typeface="Roboto Light"/>
                <a:sym typeface="Roboto Light"/>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04_Title &amp; Body_1 Col">
  <p:cSld name="CUSTOM_7_1_1_1_1_1_1_1_1_1_1_1_1_1_1_1_25">
    <p:bg>
      <p:bgPr>
        <a:solidFill>
          <a:srgbClr val="FFFFFF"/>
        </a:solidFill>
        <a:effectLst/>
      </p:bgPr>
    </p:bg>
    <p:spTree>
      <p:nvGrpSpPr>
        <p:cNvPr id="1" name="Shape 359"/>
        <p:cNvGrpSpPr/>
        <p:nvPr/>
      </p:nvGrpSpPr>
      <p:grpSpPr>
        <a:xfrm>
          <a:off x="0" y="0"/>
          <a:ext cx="0" cy="0"/>
          <a:chOff x="0" y="0"/>
          <a:chExt cx="0" cy="0"/>
        </a:xfrm>
      </p:grpSpPr>
      <p:sp>
        <p:nvSpPr>
          <p:cNvPr id="360" name="Google Shape;360;p58"/>
          <p:cNvSpPr txBox="1">
            <a:spLocks noGrp="1"/>
          </p:cNvSpPr>
          <p:nvPr>
            <p:ph type="title"/>
          </p:nvPr>
        </p:nvSpPr>
        <p:spPr>
          <a:xfrm>
            <a:off x="457200" y="457200"/>
            <a:ext cx="8229825" cy="325800"/>
          </a:xfrm>
          <a:prstGeom prst="rect">
            <a:avLst/>
          </a:prstGeom>
          <a:noFill/>
          <a:ln>
            <a:noFill/>
          </a:ln>
        </p:spPr>
        <p:txBody>
          <a:bodyPr spcFirstLastPara="1" wrap="square" lIns="68575" tIns="34275" rIns="68575" bIns="34275" anchor="t" anchorCtr="0">
            <a:normAutofit/>
          </a:bodyPr>
          <a:lstStyle>
            <a:lvl1pPr lvl="0" algn="l">
              <a:lnSpc>
                <a:spcPct val="90000"/>
              </a:lnSpc>
              <a:spcBef>
                <a:spcPts val="0"/>
              </a:spcBef>
              <a:spcAft>
                <a:spcPts val="0"/>
              </a:spcAft>
              <a:buSzPts val="2000"/>
              <a:buNone/>
              <a:defRPr sz="2000"/>
            </a:lvl1pPr>
            <a:lvl2pPr lvl="1" algn="l">
              <a:lnSpc>
                <a:spcPct val="90000"/>
              </a:lnSpc>
              <a:spcBef>
                <a:spcPts val="0"/>
              </a:spcBef>
              <a:spcAft>
                <a:spcPts val="0"/>
              </a:spcAft>
              <a:buSzPts val="2000"/>
              <a:buNone/>
              <a:defRPr sz="2000">
                <a:latin typeface="Arial"/>
                <a:ea typeface="Arial"/>
                <a:cs typeface="Arial"/>
                <a:sym typeface="Arial"/>
              </a:defRPr>
            </a:lvl2pPr>
            <a:lvl3pPr lvl="2" algn="l">
              <a:lnSpc>
                <a:spcPct val="90000"/>
              </a:lnSpc>
              <a:spcBef>
                <a:spcPts val="0"/>
              </a:spcBef>
              <a:spcAft>
                <a:spcPts val="0"/>
              </a:spcAft>
              <a:buSzPts val="2000"/>
              <a:buNone/>
              <a:defRPr sz="2000">
                <a:latin typeface="Arial"/>
                <a:ea typeface="Arial"/>
                <a:cs typeface="Arial"/>
                <a:sym typeface="Arial"/>
              </a:defRPr>
            </a:lvl3pPr>
            <a:lvl4pPr lvl="3" algn="l">
              <a:lnSpc>
                <a:spcPct val="90000"/>
              </a:lnSpc>
              <a:spcBef>
                <a:spcPts val="0"/>
              </a:spcBef>
              <a:spcAft>
                <a:spcPts val="0"/>
              </a:spcAft>
              <a:buSzPts val="2000"/>
              <a:buNone/>
              <a:defRPr sz="2000">
                <a:latin typeface="Arial"/>
                <a:ea typeface="Arial"/>
                <a:cs typeface="Arial"/>
                <a:sym typeface="Arial"/>
              </a:defRPr>
            </a:lvl4pPr>
            <a:lvl5pPr lvl="4" algn="l">
              <a:lnSpc>
                <a:spcPct val="90000"/>
              </a:lnSpc>
              <a:spcBef>
                <a:spcPts val="0"/>
              </a:spcBef>
              <a:spcAft>
                <a:spcPts val="0"/>
              </a:spcAft>
              <a:buSzPts val="2000"/>
              <a:buNone/>
              <a:defRPr sz="2000">
                <a:latin typeface="Arial"/>
                <a:ea typeface="Arial"/>
                <a:cs typeface="Arial"/>
                <a:sym typeface="Arial"/>
              </a:defRPr>
            </a:lvl5pPr>
            <a:lvl6pPr lvl="5" algn="l">
              <a:lnSpc>
                <a:spcPct val="90000"/>
              </a:lnSpc>
              <a:spcBef>
                <a:spcPts val="0"/>
              </a:spcBef>
              <a:spcAft>
                <a:spcPts val="0"/>
              </a:spcAft>
              <a:buSzPts val="2000"/>
              <a:buNone/>
              <a:defRPr sz="2000">
                <a:latin typeface="Arial"/>
                <a:ea typeface="Arial"/>
                <a:cs typeface="Arial"/>
                <a:sym typeface="Arial"/>
              </a:defRPr>
            </a:lvl6pPr>
            <a:lvl7pPr lvl="6" algn="l">
              <a:lnSpc>
                <a:spcPct val="90000"/>
              </a:lnSpc>
              <a:spcBef>
                <a:spcPts val="0"/>
              </a:spcBef>
              <a:spcAft>
                <a:spcPts val="0"/>
              </a:spcAft>
              <a:buSzPts val="2000"/>
              <a:buNone/>
              <a:defRPr sz="2000">
                <a:latin typeface="Arial"/>
                <a:ea typeface="Arial"/>
                <a:cs typeface="Arial"/>
                <a:sym typeface="Arial"/>
              </a:defRPr>
            </a:lvl7pPr>
            <a:lvl8pPr lvl="7" algn="l">
              <a:lnSpc>
                <a:spcPct val="90000"/>
              </a:lnSpc>
              <a:spcBef>
                <a:spcPts val="0"/>
              </a:spcBef>
              <a:spcAft>
                <a:spcPts val="0"/>
              </a:spcAft>
              <a:buSzPts val="2000"/>
              <a:buNone/>
              <a:defRPr sz="2000">
                <a:latin typeface="Arial"/>
                <a:ea typeface="Arial"/>
                <a:cs typeface="Arial"/>
                <a:sym typeface="Arial"/>
              </a:defRPr>
            </a:lvl8pPr>
            <a:lvl9pPr lvl="8" algn="l">
              <a:lnSpc>
                <a:spcPct val="90000"/>
              </a:lnSpc>
              <a:spcBef>
                <a:spcPts val="0"/>
              </a:spcBef>
              <a:spcAft>
                <a:spcPts val="0"/>
              </a:spcAft>
              <a:buSzPts val="2000"/>
              <a:buNone/>
              <a:defRPr sz="2000">
                <a:latin typeface="Arial"/>
                <a:ea typeface="Arial"/>
                <a:cs typeface="Arial"/>
                <a:sym typeface="Arial"/>
              </a:defRPr>
            </a:lvl9pPr>
          </a:lstStyle>
          <a:p>
            <a:endParaRPr/>
          </a:p>
        </p:txBody>
      </p:sp>
      <p:sp>
        <p:nvSpPr>
          <p:cNvPr id="361" name="Google Shape;361;p58"/>
          <p:cNvSpPr txBox="1">
            <a:spLocks noGrp="1"/>
          </p:cNvSpPr>
          <p:nvPr>
            <p:ph type="sldNum" idx="12"/>
          </p:nvPr>
        </p:nvSpPr>
        <p:spPr>
          <a:xfrm>
            <a:off x="8556784" y="4749851"/>
            <a:ext cx="548775" cy="393750"/>
          </a:xfrm>
          <a:prstGeom prst="rect">
            <a:avLst/>
          </a:prstGeom>
          <a:noFill/>
          <a:ln>
            <a:noFill/>
          </a:ln>
        </p:spPr>
        <p:txBody>
          <a:bodyPr spcFirstLastPara="1" wrap="square" lIns="68575" tIns="34275" rIns="68575" bIns="34275" anchor="t"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Light"/>
                <a:ea typeface="Roboto Light"/>
                <a:cs typeface="Roboto Light"/>
                <a:sym typeface="Roboto Light"/>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Light"/>
                <a:ea typeface="Roboto Light"/>
                <a:cs typeface="Roboto Light"/>
                <a:sym typeface="Roboto Light"/>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Light"/>
                <a:ea typeface="Roboto Light"/>
                <a:cs typeface="Roboto Light"/>
                <a:sym typeface="Roboto Light"/>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Light"/>
                <a:ea typeface="Roboto Light"/>
                <a:cs typeface="Roboto Light"/>
                <a:sym typeface="Roboto Light"/>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Light"/>
                <a:ea typeface="Roboto Light"/>
                <a:cs typeface="Roboto Light"/>
                <a:sym typeface="Roboto Light"/>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Light"/>
                <a:ea typeface="Roboto Light"/>
                <a:cs typeface="Roboto Light"/>
                <a:sym typeface="Roboto Light"/>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Light"/>
                <a:ea typeface="Roboto Light"/>
                <a:cs typeface="Roboto Light"/>
                <a:sym typeface="Roboto Light"/>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Light"/>
                <a:ea typeface="Roboto Light"/>
                <a:cs typeface="Roboto Light"/>
                <a:sym typeface="Roboto Light"/>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Roboto Light"/>
                <a:ea typeface="Roboto Light"/>
                <a:cs typeface="Roboto Light"/>
                <a:sym typeface="Roboto Light"/>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0" name="Google Shape;80;p18"/>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1" name="Google Shape;81;p18"/>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2" name="Google Shape;82;p1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3" name="Google Shape;83;p1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4" name="Google Shape;84;p1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7" name="Google Shape;87;p19"/>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88" name="Google Shape;88;p19"/>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9" name="Google Shape;89;p19"/>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90" name="Google Shape;90;p19"/>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1" name="Google Shape;91;p1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2" name="Google Shape;92;p1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3" name="Google Shape;93;p1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6" name="Google Shape;96;p2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7" name="Google Shape;97;p2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8" name="Google Shape;98;p2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Play"/>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1" name="Google Shape;101;p21"/>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02" name="Google Shape;102;p21"/>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03" name="Google Shape;103;p2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4" name="Google Shape;104;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5" name="Google Shape;105;p2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Play"/>
              <a:buNone/>
              <a:defRPr sz="2400"/>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8" name="Google Shape;108;p22"/>
          <p:cNvSpPr>
            <a:spLocks noGrp="1"/>
          </p:cNvSpPr>
          <p:nvPr>
            <p:ph type="pic" idx="2"/>
          </p:nvPr>
        </p:nvSpPr>
        <p:spPr>
          <a:xfrm>
            <a:off x="3887391" y="740569"/>
            <a:ext cx="4629150" cy="3655219"/>
          </a:xfrm>
          <a:prstGeom prst="rect">
            <a:avLst/>
          </a:prstGeom>
          <a:noFill/>
          <a:ln>
            <a:noFill/>
          </a:ln>
        </p:spPr>
      </p:sp>
      <p:sp>
        <p:nvSpPr>
          <p:cNvPr id="109" name="Google Shape;109;p22"/>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10" name="Google Shape;110;p2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1" name="Google Shape;111;p2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2" name="Google Shape;112;p2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Play"/>
              <a:buNone/>
              <a:defRPr sz="3300" b="0" i="0" u="none" strike="noStrike" cap="none">
                <a:solidFill>
                  <a:schemeClr val="dk1"/>
                </a:solidFill>
                <a:latin typeface="Play"/>
                <a:ea typeface="Play"/>
                <a:cs typeface="Play"/>
                <a:sym typeface="Play"/>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3" name="Google Shape;53;p1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900" b="0" i="0" u="none" strike="noStrike" cap="none">
                <a:solidFill>
                  <a:srgbClr val="757575"/>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9pPr>
          </a:lstStyle>
          <a:p>
            <a:endParaRPr/>
          </a:p>
        </p:txBody>
      </p:sp>
      <p:sp>
        <p:nvSpPr>
          <p:cNvPr id="54" name="Google Shape;54;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900" b="0" i="0" u="none" strike="noStrike" cap="none">
                <a:solidFill>
                  <a:srgbClr val="757575"/>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Arial"/>
                <a:ea typeface="Arial"/>
                <a:cs typeface="Arial"/>
                <a:sym typeface="Arial"/>
              </a:defRPr>
            </a:lvl9pPr>
          </a:lstStyle>
          <a:p>
            <a:endParaRPr/>
          </a:p>
        </p:txBody>
      </p:sp>
      <p:sp>
        <p:nvSpPr>
          <p:cNvPr id="55" name="Google Shape;55;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a:off x="628814" y="273844"/>
            <a:ext cx="7886372"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1700"/>
              <a:buFont typeface="Calibri"/>
              <a:buNone/>
              <a:defRPr sz="17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 name="Google Shape;127;p25"/>
          <p:cNvSpPr txBox="1">
            <a:spLocks noGrp="1"/>
          </p:cNvSpPr>
          <p:nvPr>
            <p:ph type="body" idx="1"/>
          </p:nvPr>
        </p:nvSpPr>
        <p:spPr>
          <a:xfrm>
            <a:off x="628814" y="1369219"/>
            <a:ext cx="7886372" cy="3263504"/>
          </a:xfrm>
          <a:prstGeom prst="rect">
            <a:avLst/>
          </a:prstGeom>
          <a:noFill/>
          <a:ln>
            <a:noFill/>
          </a:ln>
        </p:spPr>
        <p:txBody>
          <a:bodyPr spcFirstLastPara="1" wrap="square" lIns="68575" tIns="34275" rIns="68575" bIns="34275" anchor="t" anchorCtr="0">
            <a:normAutofit/>
          </a:bodyPr>
          <a:lstStyle>
            <a:lvl1pPr marL="457200" marR="0" lvl="0" indent="-298450" algn="l" rtl="0">
              <a:lnSpc>
                <a:spcPct val="90000"/>
              </a:lnSpc>
              <a:spcBef>
                <a:spcPts val="400"/>
              </a:spcBef>
              <a:spcAft>
                <a:spcPts val="0"/>
              </a:spcAft>
              <a:buClr>
                <a:schemeClr val="dk1"/>
              </a:buClr>
              <a:buSzPts val="1100"/>
              <a:buFont typeface="Arial"/>
              <a:buChar char="•"/>
              <a:defRPr sz="1100" b="0" i="0" u="none" strike="noStrike" cap="none">
                <a:solidFill>
                  <a:schemeClr val="dk1"/>
                </a:solidFill>
                <a:latin typeface="Calibri"/>
                <a:ea typeface="Calibri"/>
                <a:cs typeface="Calibri"/>
                <a:sym typeface="Calibri"/>
              </a:defRPr>
            </a:lvl1pPr>
            <a:lvl2pPr marL="914400" marR="0" lvl="1" indent="-285750" algn="l" rtl="0">
              <a:lnSpc>
                <a:spcPct val="90000"/>
              </a:lnSpc>
              <a:spcBef>
                <a:spcPts val="200"/>
              </a:spcBef>
              <a:spcAft>
                <a:spcPts val="0"/>
              </a:spcAft>
              <a:buClr>
                <a:schemeClr val="dk1"/>
              </a:buClr>
              <a:buSzPts val="900"/>
              <a:buFont typeface="Arial"/>
              <a:buChar char="•"/>
              <a:defRPr sz="900" b="0" i="0" u="none" strike="noStrike" cap="none">
                <a:solidFill>
                  <a:schemeClr val="dk1"/>
                </a:solidFill>
                <a:latin typeface="Calibri"/>
                <a:ea typeface="Calibri"/>
                <a:cs typeface="Calibri"/>
                <a:sym typeface="Calibri"/>
              </a:defRPr>
            </a:lvl2pPr>
            <a:lvl3pPr marL="1371600" marR="0" lvl="2" indent="-279400" algn="l" rtl="0">
              <a:lnSpc>
                <a:spcPct val="90000"/>
              </a:lnSpc>
              <a:spcBef>
                <a:spcPts val="200"/>
              </a:spcBef>
              <a:spcAft>
                <a:spcPts val="0"/>
              </a:spcAft>
              <a:buClr>
                <a:schemeClr val="dk1"/>
              </a:buClr>
              <a:buSzPts val="800"/>
              <a:buFont typeface="Arial"/>
              <a:buChar char="•"/>
              <a:defRPr sz="800" b="0" i="0" u="none" strike="noStrike" cap="none">
                <a:solidFill>
                  <a:schemeClr val="dk1"/>
                </a:solidFill>
                <a:latin typeface="Calibri"/>
                <a:ea typeface="Calibri"/>
                <a:cs typeface="Calibri"/>
                <a:sym typeface="Calibri"/>
              </a:defRPr>
            </a:lvl3pPr>
            <a:lvl4pPr marL="1828800" marR="0" lvl="3" indent="-273050" algn="l" rtl="0">
              <a:lnSpc>
                <a:spcPct val="90000"/>
              </a:lnSpc>
              <a:spcBef>
                <a:spcPts val="200"/>
              </a:spcBef>
              <a:spcAft>
                <a:spcPts val="0"/>
              </a:spcAft>
              <a:buClr>
                <a:schemeClr val="dk1"/>
              </a:buClr>
              <a:buSzPts val="700"/>
              <a:buFont typeface="Arial"/>
              <a:buChar char="•"/>
              <a:defRPr sz="700" b="0" i="0" u="none" strike="noStrike" cap="none">
                <a:solidFill>
                  <a:schemeClr val="dk1"/>
                </a:solidFill>
                <a:latin typeface="Calibri"/>
                <a:ea typeface="Calibri"/>
                <a:cs typeface="Calibri"/>
                <a:sym typeface="Calibri"/>
              </a:defRPr>
            </a:lvl4pPr>
            <a:lvl5pPr marL="2286000" marR="0" lvl="4" indent="-273050" algn="l" rtl="0">
              <a:lnSpc>
                <a:spcPct val="90000"/>
              </a:lnSpc>
              <a:spcBef>
                <a:spcPts val="200"/>
              </a:spcBef>
              <a:spcAft>
                <a:spcPts val="0"/>
              </a:spcAft>
              <a:buClr>
                <a:schemeClr val="dk1"/>
              </a:buClr>
              <a:buSzPts val="700"/>
              <a:buFont typeface="Arial"/>
              <a:buChar char="•"/>
              <a:defRPr sz="700" b="0" i="0" u="none" strike="noStrike" cap="none">
                <a:solidFill>
                  <a:schemeClr val="dk1"/>
                </a:solidFill>
                <a:latin typeface="Calibri"/>
                <a:ea typeface="Calibri"/>
                <a:cs typeface="Calibri"/>
                <a:sym typeface="Calibri"/>
              </a:defRPr>
            </a:lvl5pPr>
            <a:lvl6pPr marL="2743200" marR="0" lvl="5" indent="-273050" algn="l" rtl="0">
              <a:lnSpc>
                <a:spcPct val="90000"/>
              </a:lnSpc>
              <a:spcBef>
                <a:spcPts val="200"/>
              </a:spcBef>
              <a:spcAft>
                <a:spcPts val="0"/>
              </a:spcAft>
              <a:buClr>
                <a:schemeClr val="dk1"/>
              </a:buClr>
              <a:buSzPts val="700"/>
              <a:buFont typeface="Arial"/>
              <a:buChar char="•"/>
              <a:defRPr sz="700" b="0" i="0" u="none" strike="noStrike" cap="none">
                <a:solidFill>
                  <a:schemeClr val="dk1"/>
                </a:solidFill>
                <a:latin typeface="Calibri"/>
                <a:ea typeface="Calibri"/>
                <a:cs typeface="Calibri"/>
                <a:sym typeface="Calibri"/>
              </a:defRPr>
            </a:lvl6pPr>
            <a:lvl7pPr marL="3200400" marR="0" lvl="6" indent="-273050" algn="l" rtl="0">
              <a:lnSpc>
                <a:spcPct val="90000"/>
              </a:lnSpc>
              <a:spcBef>
                <a:spcPts val="200"/>
              </a:spcBef>
              <a:spcAft>
                <a:spcPts val="0"/>
              </a:spcAft>
              <a:buClr>
                <a:schemeClr val="dk1"/>
              </a:buClr>
              <a:buSzPts val="700"/>
              <a:buFont typeface="Arial"/>
              <a:buChar char="•"/>
              <a:defRPr sz="700" b="0" i="0" u="none" strike="noStrike" cap="none">
                <a:solidFill>
                  <a:schemeClr val="dk1"/>
                </a:solidFill>
                <a:latin typeface="Calibri"/>
                <a:ea typeface="Calibri"/>
                <a:cs typeface="Calibri"/>
                <a:sym typeface="Calibri"/>
              </a:defRPr>
            </a:lvl7pPr>
            <a:lvl8pPr marL="3657600" marR="0" lvl="7" indent="-273050" algn="l" rtl="0">
              <a:lnSpc>
                <a:spcPct val="90000"/>
              </a:lnSpc>
              <a:spcBef>
                <a:spcPts val="200"/>
              </a:spcBef>
              <a:spcAft>
                <a:spcPts val="0"/>
              </a:spcAft>
              <a:buClr>
                <a:schemeClr val="dk1"/>
              </a:buClr>
              <a:buSzPts val="700"/>
              <a:buFont typeface="Arial"/>
              <a:buChar char="•"/>
              <a:defRPr sz="700" b="0" i="0" u="none" strike="noStrike" cap="none">
                <a:solidFill>
                  <a:schemeClr val="dk1"/>
                </a:solidFill>
                <a:latin typeface="Calibri"/>
                <a:ea typeface="Calibri"/>
                <a:cs typeface="Calibri"/>
                <a:sym typeface="Calibri"/>
              </a:defRPr>
            </a:lvl8pPr>
            <a:lvl9pPr marL="4114800" marR="0" lvl="8" indent="-273050" algn="l" rtl="0">
              <a:lnSpc>
                <a:spcPct val="90000"/>
              </a:lnSpc>
              <a:spcBef>
                <a:spcPts val="200"/>
              </a:spcBef>
              <a:spcAft>
                <a:spcPts val="0"/>
              </a:spcAft>
              <a:buClr>
                <a:schemeClr val="dk1"/>
              </a:buClr>
              <a:buSzPts val="700"/>
              <a:buFont typeface="Arial"/>
              <a:buChar char="•"/>
              <a:defRPr sz="700" b="0" i="0" u="none" strike="noStrike" cap="none">
                <a:solidFill>
                  <a:schemeClr val="dk1"/>
                </a:solidFill>
                <a:latin typeface="Calibri"/>
                <a:ea typeface="Calibri"/>
                <a:cs typeface="Calibri"/>
                <a:sym typeface="Calibri"/>
              </a:defRPr>
            </a:lvl9pPr>
          </a:lstStyle>
          <a:p>
            <a:endParaRPr/>
          </a:p>
        </p:txBody>
      </p:sp>
      <p:sp>
        <p:nvSpPr>
          <p:cNvPr id="128" name="Google Shape;128;p25"/>
          <p:cNvSpPr txBox="1">
            <a:spLocks noGrp="1"/>
          </p:cNvSpPr>
          <p:nvPr>
            <p:ph type="dt" idx="10"/>
          </p:nvPr>
        </p:nvSpPr>
        <p:spPr>
          <a:xfrm>
            <a:off x="628814" y="4767263"/>
            <a:ext cx="2057341" cy="273844"/>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5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129" name="Google Shape;129;p25"/>
          <p:cNvSpPr txBox="1">
            <a:spLocks noGrp="1"/>
          </p:cNvSpPr>
          <p:nvPr>
            <p:ph type="ftr" idx="11"/>
          </p:nvPr>
        </p:nvSpPr>
        <p:spPr>
          <a:xfrm>
            <a:off x="3029144" y="4767263"/>
            <a:ext cx="3085713" cy="273844"/>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5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130" name="Google Shape;130;p25"/>
          <p:cNvSpPr txBox="1">
            <a:spLocks noGrp="1"/>
          </p:cNvSpPr>
          <p:nvPr>
            <p:ph type="sldNum" idx="12"/>
          </p:nvPr>
        </p:nvSpPr>
        <p:spPr>
          <a:xfrm>
            <a:off x="6457846" y="4767263"/>
            <a:ext cx="2057340" cy="273844"/>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500"/>
              <a:buFont typeface="Arial"/>
              <a:buNone/>
              <a:defRPr sz="5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pic>
        <p:nvPicPr>
          <p:cNvPr id="131" name="Google Shape;131;p25"/>
          <p:cNvPicPr preferRelativeResize="0"/>
          <p:nvPr/>
        </p:nvPicPr>
        <p:blipFill rotWithShape="1">
          <a:blip r:embed="rId13">
            <a:alphaModFix amt="35000"/>
          </a:blip>
          <a:srcRect t="20571" r="13865" b="6706"/>
          <a:stretch/>
        </p:blipFill>
        <p:spPr>
          <a:xfrm>
            <a:off x="0" y="670"/>
            <a:ext cx="9144000" cy="5142161"/>
          </a:xfrm>
          <a:prstGeom prst="rect">
            <a:avLst/>
          </a:prstGeom>
          <a:noFill/>
          <a:ln>
            <a:noFill/>
          </a:ln>
        </p:spPr>
      </p:pic>
      <p:pic>
        <p:nvPicPr>
          <p:cNvPr id="132" name="Google Shape;132;p25"/>
          <p:cNvPicPr preferRelativeResize="0"/>
          <p:nvPr/>
        </p:nvPicPr>
        <p:blipFill rotWithShape="1">
          <a:blip r:embed="rId14">
            <a:alphaModFix/>
          </a:blip>
          <a:srcRect t="36198" r="21351"/>
          <a:stretch/>
        </p:blipFill>
        <p:spPr>
          <a:xfrm>
            <a:off x="7296911" y="0"/>
            <a:ext cx="1847089" cy="1368172"/>
          </a:xfrm>
          <a:prstGeom prst="rect">
            <a:avLst/>
          </a:prstGeom>
          <a:noFill/>
          <a:ln>
            <a:noFill/>
          </a:ln>
        </p:spPr>
      </p:pic>
      <p:pic>
        <p:nvPicPr>
          <p:cNvPr id="133" name="Google Shape;133;p25"/>
          <p:cNvPicPr preferRelativeResize="0"/>
          <p:nvPr/>
        </p:nvPicPr>
        <p:blipFill rotWithShape="1">
          <a:blip r:embed="rId15">
            <a:alphaModFix/>
          </a:blip>
          <a:srcRect r="50721" b="75435"/>
          <a:stretch/>
        </p:blipFill>
        <p:spPr>
          <a:xfrm>
            <a:off x="8073445" y="4770485"/>
            <a:ext cx="1070555" cy="372345"/>
          </a:xfrm>
          <a:prstGeom prst="rect">
            <a:avLst/>
          </a:prstGeom>
          <a:noFill/>
          <a:ln>
            <a:noFill/>
          </a:ln>
        </p:spPr>
      </p:pic>
      <p:pic>
        <p:nvPicPr>
          <p:cNvPr id="134" name="Google Shape;134;p25"/>
          <p:cNvPicPr preferRelativeResize="0"/>
          <p:nvPr/>
        </p:nvPicPr>
        <p:blipFill rotWithShape="1">
          <a:blip r:embed="rId16">
            <a:alphaModFix/>
          </a:blip>
          <a:srcRect/>
          <a:stretch/>
        </p:blipFill>
        <p:spPr>
          <a:xfrm>
            <a:off x="103752" y="107269"/>
            <a:ext cx="1161025" cy="27505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5"/>
        <p:cNvGrpSpPr/>
        <p:nvPr/>
      </p:nvGrpSpPr>
      <p:grpSpPr>
        <a:xfrm>
          <a:off x="0" y="0"/>
          <a:ext cx="0" cy="0"/>
          <a:chOff x="0" y="0"/>
          <a:chExt cx="0" cy="0"/>
        </a:xfrm>
      </p:grpSpPr>
      <p:sp>
        <p:nvSpPr>
          <p:cNvPr id="206" name="Google Shape;206;p37"/>
          <p:cNvSpPr txBox="1">
            <a:spLocks noGrp="1"/>
          </p:cNvSpPr>
          <p:nvPr>
            <p:ph type="title"/>
          </p:nvPr>
        </p:nvSpPr>
        <p:spPr>
          <a:xfrm>
            <a:off x="311629" y="273845"/>
            <a:ext cx="8480844" cy="496064"/>
          </a:xfrm>
          <a:prstGeom prst="rect">
            <a:avLst/>
          </a:prstGeom>
          <a:noFill/>
          <a:ln>
            <a:noFill/>
          </a:ln>
        </p:spPr>
        <p:txBody>
          <a:bodyPr spcFirstLastPara="1" wrap="square" lIns="68575" tIns="34275" rIns="68575" bIns="34275" anchor="t" anchorCtr="0">
            <a:normAutofit/>
          </a:bodyPr>
          <a:lstStyle>
            <a:lvl1pPr marR="0" lvl="0" algn="l" rtl="0">
              <a:lnSpc>
                <a:spcPct val="90000"/>
              </a:lnSpc>
              <a:spcBef>
                <a:spcPts val="0"/>
              </a:spcBef>
              <a:spcAft>
                <a:spcPts val="0"/>
              </a:spcAft>
              <a:buClr>
                <a:srgbClr val="10AB81"/>
              </a:buClr>
              <a:buSzPts val="2700"/>
              <a:buFont typeface="Roboto"/>
              <a:buNone/>
              <a:defRPr sz="2700" b="1" i="0" u="none" strike="noStrike" cap="none">
                <a:solidFill>
                  <a:srgbClr val="10AB81"/>
                </a:solidFill>
                <a:latin typeface="Roboto"/>
                <a:ea typeface="Roboto"/>
                <a:cs typeface="Roboto"/>
                <a:sym typeface="Roboto"/>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37"/>
          <p:cNvSpPr txBox="1">
            <a:spLocks noGrp="1"/>
          </p:cNvSpPr>
          <p:nvPr>
            <p:ph type="body" idx="1"/>
          </p:nvPr>
        </p:nvSpPr>
        <p:spPr>
          <a:xfrm>
            <a:off x="311629" y="903392"/>
            <a:ext cx="8480843" cy="3263504"/>
          </a:xfrm>
          <a:prstGeom prst="rect">
            <a:avLst/>
          </a:prstGeom>
          <a:noFill/>
          <a:ln>
            <a:noFill/>
          </a:ln>
        </p:spPr>
        <p:txBody>
          <a:bodyPr spcFirstLastPara="1" wrap="square" lIns="68575" tIns="34275" rIns="68575" bIns="34275" anchor="t" anchorCtr="0">
            <a:normAutofit/>
          </a:bodyPr>
          <a:lstStyle>
            <a:lvl1pPr marL="457200" marR="0" lvl="0" indent="-342900" algn="l" rtl="0">
              <a:lnSpc>
                <a:spcPct val="90000"/>
              </a:lnSpc>
              <a:spcBef>
                <a:spcPts val="800"/>
              </a:spcBef>
              <a:spcAft>
                <a:spcPts val="0"/>
              </a:spcAft>
              <a:buClr>
                <a:schemeClr val="dk1"/>
              </a:buClr>
              <a:buSzPts val="1800"/>
              <a:buFont typeface="Arial"/>
              <a:buChar char="•"/>
              <a:defRPr sz="1800" b="0" i="0" u="none" strike="noStrike" cap="none">
                <a:solidFill>
                  <a:schemeClr val="dk1"/>
                </a:solidFill>
                <a:latin typeface="Roboto Light"/>
                <a:ea typeface="Roboto Light"/>
                <a:cs typeface="Roboto Light"/>
                <a:sym typeface="Roboto Light"/>
              </a:defRPr>
            </a:lvl1pPr>
            <a:lvl2pPr marL="914400" marR="0" lvl="1"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Roboto Light"/>
                <a:ea typeface="Roboto Light"/>
                <a:cs typeface="Roboto Light"/>
                <a:sym typeface="Roboto Light"/>
              </a:defRPr>
            </a:lvl2pPr>
            <a:lvl3pPr marL="1371600" marR="0" lvl="2"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Roboto Light"/>
                <a:ea typeface="Roboto Light"/>
                <a:cs typeface="Roboto Light"/>
                <a:sym typeface="Roboto Light"/>
              </a:defRPr>
            </a:lvl3pPr>
            <a:lvl4pPr marL="1828800" marR="0" lvl="3"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Roboto Light"/>
                <a:ea typeface="Roboto Light"/>
                <a:cs typeface="Roboto Light"/>
                <a:sym typeface="Roboto Light"/>
              </a:defRPr>
            </a:lvl4pPr>
            <a:lvl5pPr marL="2286000" marR="0" lvl="4" indent="-304800" algn="l" rtl="0">
              <a:lnSpc>
                <a:spcPct val="90000"/>
              </a:lnSpc>
              <a:spcBef>
                <a:spcPts val="400"/>
              </a:spcBef>
              <a:spcAft>
                <a:spcPts val="0"/>
              </a:spcAft>
              <a:buClr>
                <a:schemeClr val="dk1"/>
              </a:buClr>
              <a:buSzPts val="1200"/>
              <a:buFont typeface="Arial"/>
              <a:buChar char="•"/>
              <a:defRPr sz="1200" b="0" i="0" u="none" strike="noStrike" cap="none">
                <a:solidFill>
                  <a:schemeClr val="dk1"/>
                </a:solidFill>
                <a:latin typeface="Roboto Light"/>
                <a:ea typeface="Roboto Light"/>
                <a:cs typeface="Roboto Light"/>
                <a:sym typeface="Roboto Light"/>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Roboto Light"/>
                <a:ea typeface="Roboto Light"/>
                <a:cs typeface="Roboto Light"/>
                <a:sym typeface="Roboto Light"/>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Roboto Light"/>
                <a:ea typeface="Roboto Light"/>
                <a:cs typeface="Roboto Light"/>
                <a:sym typeface="Roboto Light"/>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Roboto Light"/>
                <a:ea typeface="Roboto Light"/>
                <a:cs typeface="Roboto Light"/>
                <a:sym typeface="Roboto Light"/>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Roboto Light"/>
                <a:ea typeface="Roboto Light"/>
                <a:cs typeface="Roboto Light"/>
                <a:sym typeface="Roboto Light"/>
              </a:defRPr>
            </a:lvl9pPr>
          </a:lstStyle>
          <a:p>
            <a:endParaRPr/>
          </a:p>
        </p:txBody>
      </p:sp>
      <p:sp>
        <p:nvSpPr>
          <p:cNvPr id="208" name="Google Shape;208;p37"/>
          <p:cNvSpPr txBox="1">
            <a:spLocks noGrp="1"/>
          </p:cNvSpPr>
          <p:nvPr>
            <p:ph type="sldNum" idx="12"/>
          </p:nvPr>
        </p:nvSpPr>
        <p:spPr>
          <a:xfrm>
            <a:off x="8703137" y="4897781"/>
            <a:ext cx="346877" cy="1890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09" name="Google Shape;209;p37"/>
          <p:cNvSpPr txBox="1">
            <a:spLocks noGrp="1"/>
          </p:cNvSpPr>
          <p:nvPr>
            <p:ph type="ftr" idx="11"/>
          </p:nvPr>
        </p:nvSpPr>
        <p:spPr>
          <a:xfrm>
            <a:off x="1222794" y="4870781"/>
            <a:ext cx="6418053" cy="189000"/>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800" b="0" i="0" u="none" strike="noStrike" cap="none">
                <a:solidFill>
                  <a:srgbClr val="7F7F7F"/>
                </a:solidFill>
                <a:latin typeface="Roboto Light"/>
                <a:ea typeface="Roboto Light"/>
                <a:cs typeface="Roboto Light"/>
                <a:sym typeface="Roboto Light"/>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Roboto Light"/>
                <a:ea typeface="Roboto Light"/>
                <a:cs typeface="Roboto Light"/>
                <a:sym typeface="Roboto Light"/>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Roboto Light"/>
                <a:ea typeface="Roboto Light"/>
                <a:cs typeface="Roboto Light"/>
                <a:sym typeface="Roboto Light"/>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Roboto Light"/>
                <a:ea typeface="Roboto Light"/>
                <a:cs typeface="Roboto Light"/>
                <a:sym typeface="Roboto Light"/>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Roboto Light"/>
                <a:ea typeface="Roboto Light"/>
                <a:cs typeface="Roboto Light"/>
                <a:sym typeface="Roboto Light"/>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Roboto Light"/>
                <a:ea typeface="Roboto Light"/>
                <a:cs typeface="Roboto Light"/>
                <a:sym typeface="Roboto Light"/>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Roboto Light"/>
                <a:ea typeface="Roboto Light"/>
                <a:cs typeface="Roboto Light"/>
                <a:sym typeface="Roboto Light"/>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Roboto Light"/>
                <a:ea typeface="Roboto Light"/>
                <a:cs typeface="Roboto Light"/>
                <a:sym typeface="Roboto Light"/>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jpe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gif"/><Relationship Id="rId7" Type="http://schemas.openxmlformats.org/officeDocument/2006/relationships/image" Target="../media/image73.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s>
</file>

<file path=ppt/slides/_rels/slide11.xml.rels><?xml version="1.0" encoding="UTF-8" standalone="yes"?>
<Relationships xmlns="http://schemas.openxmlformats.org/package/2006/relationships"><Relationship Id="rId3" Type="http://schemas.openxmlformats.org/officeDocument/2006/relationships/hyperlink" Target="https://youtu.be/3w5h7OYBryw"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7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6.xml"/><Relationship Id="rId1" Type="http://schemas.openxmlformats.org/officeDocument/2006/relationships/slideLayout" Target="../slideLayouts/slideLayout23.xml"/><Relationship Id="rId5" Type="http://schemas.openxmlformats.org/officeDocument/2006/relationships/image" Target="../media/image81.png"/><Relationship Id="rId4" Type="http://schemas.openxmlformats.org/officeDocument/2006/relationships/image" Target="../media/image80.png"/></Relationships>
</file>

<file path=ppt/slides/_rels/slide1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7.xml"/><Relationship Id="rId1" Type="http://schemas.openxmlformats.org/officeDocument/2006/relationships/slideLayout" Target="../slideLayouts/slideLayout23.xml"/><Relationship Id="rId5" Type="http://schemas.openxmlformats.org/officeDocument/2006/relationships/image" Target="../media/image81.png"/><Relationship Id="rId4" Type="http://schemas.openxmlformats.org/officeDocument/2006/relationships/image" Target="../media/image8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18" Type="http://schemas.openxmlformats.org/officeDocument/2006/relationships/image" Target="../media/image99.png"/><Relationship Id="rId3" Type="http://schemas.openxmlformats.org/officeDocument/2006/relationships/image" Target="../media/image84.png"/><Relationship Id="rId21" Type="http://schemas.openxmlformats.org/officeDocument/2006/relationships/image" Target="../media/image102.png"/><Relationship Id="rId7" Type="http://schemas.openxmlformats.org/officeDocument/2006/relationships/image" Target="../media/image88.png"/><Relationship Id="rId12" Type="http://schemas.openxmlformats.org/officeDocument/2006/relationships/image" Target="../media/image93.png"/><Relationship Id="rId17" Type="http://schemas.openxmlformats.org/officeDocument/2006/relationships/image" Target="../media/image98.png"/><Relationship Id="rId2" Type="http://schemas.openxmlformats.org/officeDocument/2006/relationships/notesSlide" Target="../notesSlides/notesSlide22.xml"/><Relationship Id="rId16" Type="http://schemas.openxmlformats.org/officeDocument/2006/relationships/image" Target="../media/image97.png"/><Relationship Id="rId20" Type="http://schemas.openxmlformats.org/officeDocument/2006/relationships/image" Target="../media/image101.png"/><Relationship Id="rId1" Type="http://schemas.openxmlformats.org/officeDocument/2006/relationships/slideLayout" Target="../slideLayouts/slideLayout12.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5" Type="http://schemas.openxmlformats.org/officeDocument/2006/relationships/image" Target="../media/image96.png"/><Relationship Id="rId10" Type="http://schemas.openxmlformats.org/officeDocument/2006/relationships/image" Target="../media/image91.png"/><Relationship Id="rId19" Type="http://schemas.openxmlformats.org/officeDocument/2006/relationships/image" Target="../media/image100.png"/><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95.png"/><Relationship Id="rId22" Type="http://schemas.openxmlformats.org/officeDocument/2006/relationships/image" Target="../media/image10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18.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svg"/><Relationship Id="rId9" Type="http://schemas.openxmlformats.org/officeDocument/2006/relationships/image" Target="../media/image32.png"/></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9.xml"/><Relationship Id="rId1" Type="http://schemas.openxmlformats.org/officeDocument/2006/relationships/slideLayout" Target="../slideLayouts/slideLayout23.xml"/><Relationship Id="rId5" Type="http://schemas.openxmlformats.org/officeDocument/2006/relationships/image" Target="../media/image81.png"/><Relationship Id="rId4" Type="http://schemas.openxmlformats.org/officeDocument/2006/relationships/image" Target="../media/image8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8" Type="http://schemas.openxmlformats.org/officeDocument/2006/relationships/image" Target="../media/image43.jpeg"/><Relationship Id="rId13" Type="http://schemas.openxmlformats.org/officeDocument/2006/relationships/image" Target="../media/image48.png"/><Relationship Id="rId18" Type="http://schemas.openxmlformats.org/officeDocument/2006/relationships/image" Target="../media/image53.png"/><Relationship Id="rId26" Type="http://schemas.openxmlformats.org/officeDocument/2006/relationships/image" Target="../media/image61.png"/><Relationship Id="rId3" Type="http://schemas.openxmlformats.org/officeDocument/2006/relationships/image" Target="../media/image38.png"/><Relationship Id="rId21" Type="http://schemas.openxmlformats.org/officeDocument/2006/relationships/image" Target="../media/image56.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5" Type="http://schemas.openxmlformats.org/officeDocument/2006/relationships/image" Target="../media/image60.png"/><Relationship Id="rId2" Type="http://schemas.openxmlformats.org/officeDocument/2006/relationships/notesSlide" Target="../notesSlides/notesSlide6.xml"/><Relationship Id="rId16" Type="http://schemas.openxmlformats.org/officeDocument/2006/relationships/image" Target="../media/image51.png"/><Relationship Id="rId20" Type="http://schemas.openxmlformats.org/officeDocument/2006/relationships/image" Target="../media/image55.png"/><Relationship Id="rId29" Type="http://schemas.openxmlformats.org/officeDocument/2006/relationships/image" Target="../media/image64.png"/><Relationship Id="rId1" Type="http://schemas.openxmlformats.org/officeDocument/2006/relationships/slideLayout" Target="../slideLayouts/slideLayout12.xml"/><Relationship Id="rId6" Type="http://schemas.openxmlformats.org/officeDocument/2006/relationships/image" Target="../media/image41.png"/><Relationship Id="rId11" Type="http://schemas.openxmlformats.org/officeDocument/2006/relationships/image" Target="../media/image46.png"/><Relationship Id="rId24" Type="http://schemas.openxmlformats.org/officeDocument/2006/relationships/image" Target="../media/image59.png"/><Relationship Id="rId32" Type="http://schemas.openxmlformats.org/officeDocument/2006/relationships/image" Target="../media/image67.png"/><Relationship Id="rId5" Type="http://schemas.openxmlformats.org/officeDocument/2006/relationships/image" Target="../media/image40.png"/><Relationship Id="rId15" Type="http://schemas.openxmlformats.org/officeDocument/2006/relationships/image" Target="../media/image50.png"/><Relationship Id="rId23" Type="http://schemas.openxmlformats.org/officeDocument/2006/relationships/image" Target="../media/image58.png"/><Relationship Id="rId28" Type="http://schemas.openxmlformats.org/officeDocument/2006/relationships/image" Target="../media/image63.png"/><Relationship Id="rId10" Type="http://schemas.openxmlformats.org/officeDocument/2006/relationships/image" Target="../media/image45.png"/><Relationship Id="rId19" Type="http://schemas.openxmlformats.org/officeDocument/2006/relationships/image" Target="../media/image54.png"/><Relationship Id="rId31" Type="http://schemas.openxmlformats.org/officeDocument/2006/relationships/image" Target="../media/image66.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 Id="rId22" Type="http://schemas.openxmlformats.org/officeDocument/2006/relationships/image" Target="../media/image57.png"/><Relationship Id="rId27" Type="http://schemas.openxmlformats.org/officeDocument/2006/relationships/image" Target="../media/image62.png"/><Relationship Id="rId30" Type="http://schemas.openxmlformats.org/officeDocument/2006/relationships/image" Target="../media/image65.png"/></Relationships>
</file>

<file path=ppt/slides/_rels/slide8.xml.rels><?xml version="1.0" encoding="UTF-8" standalone="yes"?>
<Relationships xmlns="http://schemas.openxmlformats.org/package/2006/relationships"><Relationship Id="rId3" Type="http://schemas.openxmlformats.org/officeDocument/2006/relationships/hyperlink" Target="http://www.youtube.com/watch?v=3w5h7OYBryw"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hyperlink" Target="https://youtu.be/3w5h7OYBryw" TargetMode="External"/><Relationship Id="rId4" Type="http://schemas.openxmlformats.org/officeDocument/2006/relationships/image" Target="../media/image68.jpeg"/></Relationships>
</file>

<file path=ppt/slides/_rels/slide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366" name="Google Shape;366;p59"/>
          <p:cNvPicPr preferRelativeResize="0"/>
          <p:nvPr/>
        </p:nvPicPr>
        <p:blipFill rotWithShape="1">
          <a:blip r:embed="rId3">
            <a:alphaModFix amt="35000"/>
          </a:blip>
          <a:srcRect t="20571" r="13865" b="6706"/>
          <a:stretch/>
        </p:blipFill>
        <p:spPr>
          <a:xfrm>
            <a:off x="-73958" y="-892"/>
            <a:ext cx="9143999" cy="5142159"/>
          </a:xfrm>
          <a:prstGeom prst="rect">
            <a:avLst/>
          </a:prstGeom>
          <a:noFill/>
          <a:ln>
            <a:noFill/>
          </a:ln>
        </p:spPr>
      </p:pic>
      <p:sp>
        <p:nvSpPr>
          <p:cNvPr id="367" name="Google Shape;367;p59"/>
          <p:cNvSpPr/>
          <p:nvPr/>
        </p:nvSpPr>
        <p:spPr>
          <a:xfrm>
            <a:off x="489126" y="542789"/>
            <a:ext cx="2025810" cy="469290"/>
          </a:xfrm>
          <a:custGeom>
            <a:avLst/>
            <a:gdLst/>
            <a:ahLst/>
            <a:cxnLst/>
            <a:rect l="l" t="t" r="r" b="b"/>
            <a:pathLst>
              <a:path w="2637679" h="611033" extrusionOk="0">
                <a:moveTo>
                  <a:pt x="0" y="0"/>
                </a:moveTo>
                <a:lnTo>
                  <a:pt x="2637679" y="0"/>
                </a:lnTo>
                <a:lnTo>
                  <a:pt x="2637679" y="611033"/>
                </a:lnTo>
                <a:lnTo>
                  <a:pt x="0" y="611033"/>
                </a:lnTo>
                <a:lnTo>
                  <a:pt x="0" y="0"/>
                </a:lnTo>
                <a:close/>
              </a:path>
            </a:pathLst>
          </a:custGeom>
          <a:blipFill rotWithShape="1">
            <a:blip r:embed="rId4">
              <a:alphaModFix/>
            </a:blip>
            <a:stretch>
              <a:fillRect/>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900"/>
              <a:buFont typeface="Arial"/>
              <a:buNone/>
            </a:pPr>
            <a:endParaRPr sz="900" b="0" i="0" u="none" strike="noStrike" cap="none">
              <a:solidFill>
                <a:srgbClr val="000000"/>
              </a:solidFill>
              <a:latin typeface="Calibri"/>
              <a:ea typeface="Calibri"/>
              <a:cs typeface="Calibri"/>
              <a:sym typeface="Calibri"/>
            </a:endParaRPr>
          </a:p>
        </p:txBody>
      </p:sp>
      <p:pic>
        <p:nvPicPr>
          <p:cNvPr id="368" name="Google Shape;368;p59"/>
          <p:cNvPicPr preferRelativeResize="0"/>
          <p:nvPr/>
        </p:nvPicPr>
        <p:blipFill rotWithShape="1">
          <a:blip r:embed="rId5">
            <a:alphaModFix/>
          </a:blip>
          <a:srcRect t="19659" b="24611"/>
          <a:stretch/>
        </p:blipFill>
        <p:spPr>
          <a:xfrm>
            <a:off x="2843075" y="2233"/>
            <a:ext cx="6330969" cy="5147256"/>
          </a:xfrm>
          <a:prstGeom prst="rect">
            <a:avLst/>
          </a:prstGeom>
          <a:noFill/>
          <a:ln>
            <a:noFill/>
          </a:ln>
        </p:spPr>
      </p:pic>
      <p:sp>
        <p:nvSpPr>
          <p:cNvPr id="369" name="Google Shape;369;p59"/>
          <p:cNvSpPr txBox="1"/>
          <p:nvPr/>
        </p:nvSpPr>
        <p:spPr>
          <a:xfrm>
            <a:off x="489126" y="4831589"/>
            <a:ext cx="541320" cy="209192"/>
          </a:xfrm>
          <a:prstGeom prst="rect">
            <a:avLst/>
          </a:prstGeom>
          <a:noFill/>
          <a:ln>
            <a:noFill/>
          </a:ln>
        </p:spPr>
        <p:txBody>
          <a:bodyPr spcFirstLastPara="1" wrap="square" lIns="0" tIns="0" rIns="0" bIns="0" anchor="t" anchorCtr="0">
            <a:spAutoFit/>
          </a:bodyPr>
          <a:lstStyle/>
          <a:p>
            <a:pPr marL="0" marR="0" lvl="0" indent="0" algn="l" rtl="0">
              <a:lnSpc>
                <a:spcPct val="207416"/>
              </a:lnSpc>
              <a:spcBef>
                <a:spcPts val="0"/>
              </a:spcBef>
              <a:spcAft>
                <a:spcPts val="0"/>
              </a:spcAft>
              <a:buClr>
                <a:srgbClr val="0F2B3F"/>
              </a:buClr>
              <a:buSzPts val="900"/>
              <a:buFont typeface="Roboto"/>
              <a:buNone/>
            </a:pPr>
            <a:r>
              <a:rPr lang="en-GB" sz="900" b="0" i="0" u="none" strike="noStrike" cap="none">
                <a:solidFill>
                  <a:srgbClr val="0F2B3F"/>
                </a:solidFill>
                <a:latin typeface="Roboto"/>
                <a:ea typeface="Roboto"/>
                <a:cs typeface="Roboto"/>
                <a:sym typeface="Roboto"/>
              </a:rPr>
              <a:t>intelia.ai</a:t>
            </a:r>
            <a:endParaRPr sz="1100" b="0" i="0" u="none" strike="noStrike" cap="none">
              <a:solidFill>
                <a:srgbClr val="000000"/>
              </a:solidFill>
              <a:latin typeface="Arial"/>
              <a:ea typeface="Arial"/>
              <a:cs typeface="Arial"/>
              <a:sym typeface="Arial"/>
            </a:endParaRPr>
          </a:p>
        </p:txBody>
      </p:sp>
      <p:sp>
        <p:nvSpPr>
          <p:cNvPr id="370" name="Google Shape;370;p59"/>
          <p:cNvSpPr txBox="1"/>
          <p:nvPr/>
        </p:nvSpPr>
        <p:spPr>
          <a:xfrm>
            <a:off x="221876" y="1452305"/>
            <a:ext cx="4753769" cy="1673505"/>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F2B3F"/>
              </a:buClr>
              <a:buSzPts val="3600"/>
              <a:buFont typeface="Roboto"/>
              <a:buNone/>
            </a:pPr>
            <a:r>
              <a:rPr lang="en-GB" sz="3300" b="1" i="0" u="none" strike="noStrike" cap="none">
                <a:solidFill>
                  <a:srgbClr val="0F2B3F"/>
                </a:solidFill>
                <a:latin typeface="Roboto"/>
                <a:ea typeface="Roboto"/>
                <a:cs typeface="Roboto"/>
                <a:sym typeface="Roboto"/>
              </a:rPr>
              <a:t>Data Platform Modernisation: </a:t>
            </a:r>
            <a:br>
              <a:rPr lang="en-GB" sz="3300" b="1" i="0" u="none" strike="noStrike" cap="none">
                <a:solidFill>
                  <a:srgbClr val="0F2B3F"/>
                </a:solidFill>
                <a:latin typeface="Roboto"/>
                <a:ea typeface="Roboto"/>
                <a:cs typeface="Roboto"/>
                <a:sym typeface="Roboto"/>
              </a:rPr>
            </a:br>
            <a:r>
              <a:rPr lang="en-GB" sz="3300" b="1" i="0" u="none" strike="noStrike" cap="none">
                <a:solidFill>
                  <a:srgbClr val="0F2B3F"/>
                </a:solidFill>
                <a:latin typeface="Roboto"/>
                <a:ea typeface="Roboto"/>
                <a:cs typeface="Roboto"/>
                <a:sym typeface="Roboto"/>
              </a:rPr>
              <a:t>Use case review</a:t>
            </a:r>
            <a:br>
              <a:rPr lang="en-GB" sz="3600" b="1" i="0" u="none" strike="noStrike" cap="none">
                <a:solidFill>
                  <a:srgbClr val="0F2B3F"/>
                </a:solidFill>
                <a:latin typeface="Roboto"/>
                <a:ea typeface="Roboto"/>
                <a:cs typeface="Roboto"/>
                <a:sym typeface="Roboto"/>
              </a:rPr>
            </a:br>
            <a:endParaRPr sz="500" b="1" i="0" u="none" strike="noStrike" cap="none">
              <a:solidFill>
                <a:srgbClr val="00AA7F"/>
              </a:solidFill>
              <a:latin typeface="Roboto"/>
              <a:ea typeface="Roboto"/>
              <a:cs typeface="Roboto"/>
              <a:sym typeface="Roboto"/>
            </a:endParaRPr>
          </a:p>
        </p:txBody>
      </p:sp>
      <p:grpSp>
        <p:nvGrpSpPr>
          <p:cNvPr id="371" name="Google Shape;371;p59"/>
          <p:cNvGrpSpPr/>
          <p:nvPr/>
        </p:nvGrpSpPr>
        <p:grpSpPr>
          <a:xfrm>
            <a:off x="481269" y="3823575"/>
            <a:ext cx="3115626" cy="739586"/>
            <a:chOff x="449191" y="5339463"/>
            <a:chExt cx="4154168" cy="986114"/>
          </a:xfrm>
        </p:grpSpPr>
        <p:sp>
          <p:nvSpPr>
            <p:cNvPr id="372" name="Google Shape;372;p59"/>
            <p:cNvSpPr/>
            <p:nvPr/>
          </p:nvSpPr>
          <p:spPr>
            <a:xfrm>
              <a:off x="449191" y="5339463"/>
              <a:ext cx="956987" cy="602684"/>
            </a:xfrm>
            <a:custGeom>
              <a:avLst/>
              <a:gdLst/>
              <a:ahLst/>
              <a:cxnLst/>
              <a:rect l="l" t="t" r="r" b="b"/>
              <a:pathLst>
                <a:path w="2320507" h="1461394" extrusionOk="0">
                  <a:moveTo>
                    <a:pt x="0" y="0"/>
                  </a:moveTo>
                  <a:lnTo>
                    <a:pt x="2320507" y="0"/>
                  </a:lnTo>
                  <a:lnTo>
                    <a:pt x="2320507" y="1461394"/>
                  </a:lnTo>
                  <a:lnTo>
                    <a:pt x="0" y="1461394"/>
                  </a:lnTo>
                  <a:lnTo>
                    <a:pt x="0" y="0"/>
                  </a:lnTo>
                  <a:close/>
                </a:path>
              </a:pathLst>
            </a:custGeom>
            <a:blipFill rotWithShape="1">
              <a:blip r:embed="rId6">
                <a:alphaModFix/>
              </a:blip>
              <a:stretch>
                <a:fillRect b="-38087"/>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59"/>
            <p:cNvSpPr/>
            <p:nvPr/>
          </p:nvSpPr>
          <p:spPr>
            <a:xfrm>
              <a:off x="449191" y="5850082"/>
              <a:ext cx="956987" cy="321645"/>
            </a:xfrm>
            <a:custGeom>
              <a:avLst/>
              <a:gdLst/>
              <a:ahLst/>
              <a:cxnLst/>
              <a:rect l="l" t="t" r="r" b="b"/>
              <a:pathLst>
                <a:path w="2320507" h="779927" extrusionOk="0">
                  <a:moveTo>
                    <a:pt x="0" y="0"/>
                  </a:moveTo>
                  <a:lnTo>
                    <a:pt x="2320507" y="0"/>
                  </a:lnTo>
                  <a:lnTo>
                    <a:pt x="2320507" y="779927"/>
                  </a:lnTo>
                  <a:lnTo>
                    <a:pt x="0" y="779927"/>
                  </a:lnTo>
                  <a:lnTo>
                    <a:pt x="0" y="0"/>
                  </a:lnTo>
                  <a:close/>
                </a:path>
              </a:pathLst>
            </a:custGeom>
            <a:blipFill rotWithShape="1">
              <a:blip r:embed="rId7">
                <a:alphaModFix/>
              </a:blip>
              <a:stretch>
                <a:fillRect t="-158732"/>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74" name="Google Shape;374;p59" descr="A white circle with text and a logo&#10;&#10;AI-generated content may be incorrect."/>
            <p:cNvPicPr preferRelativeResize="0"/>
            <p:nvPr/>
          </p:nvPicPr>
          <p:blipFill rotWithShape="1">
            <a:blip r:embed="rId8">
              <a:alphaModFix/>
            </a:blip>
            <a:srcRect/>
            <a:stretch/>
          </p:blipFill>
          <p:spPr>
            <a:xfrm>
              <a:off x="3646372" y="5367498"/>
              <a:ext cx="956987" cy="956987"/>
            </a:xfrm>
            <a:prstGeom prst="rect">
              <a:avLst/>
            </a:prstGeom>
            <a:noFill/>
            <a:ln>
              <a:noFill/>
            </a:ln>
          </p:spPr>
        </p:pic>
        <p:pic>
          <p:nvPicPr>
            <p:cNvPr id="375" name="Google Shape;375;p59" descr="A white circle with text and a logo&#10;&#10;AI-generated content may be incorrect."/>
            <p:cNvPicPr preferRelativeResize="0"/>
            <p:nvPr/>
          </p:nvPicPr>
          <p:blipFill rotWithShape="1">
            <a:blip r:embed="rId9">
              <a:alphaModFix/>
            </a:blip>
            <a:srcRect/>
            <a:stretch/>
          </p:blipFill>
          <p:spPr>
            <a:xfrm>
              <a:off x="1437996" y="5368655"/>
              <a:ext cx="956922" cy="956922"/>
            </a:xfrm>
            <a:prstGeom prst="rect">
              <a:avLst/>
            </a:prstGeom>
            <a:noFill/>
            <a:ln>
              <a:noFill/>
            </a:ln>
          </p:spPr>
        </p:pic>
        <p:pic>
          <p:nvPicPr>
            <p:cNvPr id="376" name="Google Shape;376;p59" descr="A white circle with text and a logo&#10;&#10;AI-generated content may be incorrect."/>
            <p:cNvPicPr preferRelativeResize="0"/>
            <p:nvPr/>
          </p:nvPicPr>
          <p:blipFill rotWithShape="1">
            <a:blip r:embed="rId10">
              <a:alphaModFix/>
            </a:blip>
            <a:srcRect/>
            <a:stretch/>
          </p:blipFill>
          <p:spPr>
            <a:xfrm>
              <a:off x="2542151" y="5367497"/>
              <a:ext cx="956988" cy="956988"/>
            </a:xfrm>
            <a:prstGeom prst="rect">
              <a:avLst/>
            </a:prstGeom>
            <a:noFill/>
            <a:ln>
              <a:noFill/>
            </a:ln>
          </p:spPr>
        </p:pic>
      </p:grpSp>
      <p:pic>
        <p:nvPicPr>
          <p:cNvPr id="377" name="Google Shape;377;p59"/>
          <p:cNvPicPr preferRelativeResize="0"/>
          <p:nvPr/>
        </p:nvPicPr>
        <p:blipFill rotWithShape="1">
          <a:blip r:embed="rId11">
            <a:alphaModFix/>
          </a:blip>
          <a:srcRect/>
          <a:stretch/>
        </p:blipFill>
        <p:spPr>
          <a:xfrm>
            <a:off x="3089489" y="24398"/>
            <a:ext cx="1886156" cy="1575298"/>
          </a:xfrm>
          <a:prstGeom prst="rect">
            <a:avLst/>
          </a:prstGeom>
          <a:noFill/>
          <a:ln>
            <a:noFill/>
          </a:ln>
        </p:spPr>
      </p:pic>
      <p:sp>
        <p:nvSpPr>
          <p:cNvPr id="378" name="Google Shape;378;p59"/>
          <p:cNvSpPr txBox="1"/>
          <p:nvPr/>
        </p:nvSpPr>
        <p:spPr>
          <a:xfrm>
            <a:off x="205183" y="3125810"/>
            <a:ext cx="2182500" cy="496267"/>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0F2B3F"/>
              </a:buClr>
              <a:buSzPts val="3600"/>
              <a:buFont typeface="Roboto"/>
              <a:buNone/>
            </a:pPr>
            <a:r>
              <a:rPr lang="en-GB" sz="2300" b="1" i="0" u="none" strike="noStrike" cap="none">
                <a:solidFill>
                  <a:srgbClr val="0F2B3F"/>
                </a:solidFill>
                <a:latin typeface="Roboto"/>
                <a:ea typeface="Roboto"/>
                <a:cs typeface="Roboto"/>
                <a:sym typeface="Roboto"/>
              </a:rPr>
              <a:t>10th July 2025</a:t>
            </a:r>
            <a:endParaRPr sz="2100" b="0" i="0" u="none" strike="noStrike" cap="non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66"/>
          <p:cNvSpPr txBox="1"/>
          <p:nvPr/>
        </p:nvSpPr>
        <p:spPr>
          <a:xfrm>
            <a:off x="6405883" y="5935569"/>
            <a:ext cx="1133775" cy="284850"/>
          </a:xfrm>
          <a:prstGeom prst="rect">
            <a:avLst/>
          </a:prstGeom>
          <a:noFill/>
          <a:ln>
            <a:noFill/>
          </a:ln>
        </p:spPr>
        <p:txBody>
          <a:bodyPr spcFirstLastPara="1" wrap="square" lIns="38100" tIns="38100" rIns="38100" bIns="38100" anchor="ctr" anchorCtr="0">
            <a:spAutoFit/>
          </a:bodyPr>
          <a:lstStyle/>
          <a:p>
            <a:pPr marL="0" marR="0" lvl="0" indent="0" algn="l" rtl="0">
              <a:lnSpc>
                <a:spcPct val="100000"/>
              </a:lnSpc>
              <a:spcBef>
                <a:spcPts val="0"/>
              </a:spcBef>
              <a:spcAft>
                <a:spcPts val="0"/>
              </a:spcAft>
              <a:buClr>
                <a:srgbClr val="FFFFFF"/>
              </a:buClr>
              <a:buSzPts val="1400"/>
              <a:buFont typeface="Roboto Light"/>
              <a:buNone/>
            </a:pPr>
            <a:r>
              <a:rPr lang="en-GB" sz="1400" b="0" i="0" u="none" strike="noStrike" cap="none">
                <a:solidFill>
                  <a:srgbClr val="FFFFFF"/>
                </a:solidFill>
                <a:latin typeface="Roboto Light"/>
                <a:ea typeface="Roboto Light"/>
                <a:cs typeface="Roboto Light"/>
                <a:sym typeface="Roboto Light"/>
              </a:rPr>
              <a:t>intelia.com.au</a:t>
            </a:r>
            <a:endParaRPr sz="1100" b="0" i="0" u="none" strike="noStrike" cap="none">
              <a:solidFill>
                <a:srgbClr val="000000"/>
              </a:solidFill>
              <a:latin typeface="Arial"/>
              <a:ea typeface="Arial"/>
              <a:cs typeface="Arial"/>
              <a:sym typeface="Arial"/>
            </a:endParaRPr>
          </a:p>
        </p:txBody>
      </p:sp>
      <p:sp>
        <p:nvSpPr>
          <p:cNvPr id="540" name="Google Shape;540;p66"/>
          <p:cNvSpPr txBox="1"/>
          <p:nvPr/>
        </p:nvSpPr>
        <p:spPr>
          <a:xfrm>
            <a:off x="475123" y="460486"/>
            <a:ext cx="5882175" cy="464175"/>
          </a:xfrm>
          <a:prstGeom prst="rect">
            <a:avLst/>
          </a:prstGeom>
          <a:noFill/>
          <a:ln>
            <a:noFill/>
          </a:ln>
        </p:spPr>
        <p:txBody>
          <a:bodyPr spcFirstLastPara="1" wrap="square" lIns="48200" tIns="24100" rIns="48200" bIns="24100" anchor="t" anchorCtr="0">
            <a:spAutoFit/>
          </a:bodyPr>
          <a:lstStyle/>
          <a:p>
            <a:pPr marL="0" marR="0" lvl="0" indent="0" algn="l" rtl="0">
              <a:lnSpc>
                <a:spcPct val="100000"/>
              </a:lnSpc>
              <a:spcBef>
                <a:spcPts val="0"/>
              </a:spcBef>
              <a:spcAft>
                <a:spcPts val="0"/>
              </a:spcAft>
              <a:buClr>
                <a:srgbClr val="0D2435"/>
              </a:buClr>
              <a:buSzPts val="2700"/>
              <a:buFont typeface="Roboto"/>
              <a:buNone/>
            </a:pPr>
            <a:r>
              <a:rPr lang="en-GB" sz="2700" b="1" i="0" u="none" strike="noStrike" cap="none">
                <a:solidFill>
                  <a:srgbClr val="00AA7F"/>
                </a:solidFill>
                <a:latin typeface="Roboto"/>
                <a:ea typeface="Roboto"/>
                <a:cs typeface="Roboto"/>
                <a:sym typeface="Roboto"/>
              </a:rPr>
              <a:t>Google’s Healthcare Customers</a:t>
            </a:r>
            <a:endParaRPr sz="1800" b="1" i="0" u="none" strike="noStrike" cap="none">
              <a:solidFill>
                <a:srgbClr val="00AA7F"/>
              </a:solidFill>
              <a:latin typeface="Roboto"/>
              <a:ea typeface="Roboto"/>
              <a:cs typeface="Roboto"/>
              <a:sym typeface="Roboto"/>
            </a:endParaRPr>
          </a:p>
        </p:txBody>
      </p:sp>
      <p:sp>
        <p:nvSpPr>
          <p:cNvPr id="541" name="Google Shape;541;p66"/>
          <p:cNvSpPr txBox="1"/>
          <p:nvPr/>
        </p:nvSpPr>
        <p:spPr>
          <a:xfrm>
            <a:off x="530360" y="1088456"/>
            <a:ext cx="7701975" cy="284625"/>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1500"/>
              <a:buFont typeface="Arial"/>
              <a:buNone/>
            </a:pPr>
            <a:r>
              <a:rPr lang="en-GB" sz="1500" b="1" i="0" u="none" strike="noStrike" cap="none">
                <a:solidFill>
                  <a:srgbClr val="202124"/>
                </a:solidFill>
                <a:latin typeface="Arial"/>
                <a:ea typeface="Arial"/>
                <a:cs typeface="Arial"/>
                <a:sym typeface="Arial"/>
              </a:rPr>
              <a:t>Google Cloud: Revolutionizing Healthcare with Generative AI</a:t>
            </a:r>
            <a:endParaRPr sz="1500" b="1" i="0" u="none" strike="noStrike" cap="none">
              <a:solidFill>
                <a:srgbClr val="202124"/>
              </a:solidFill>
              <a:latin typeface="Arial"/>
              <a:ea typeface="Arial"/>
              <a:cs typeface="Arial"/>
              <a:sym typeface="Arial"/>
            </a:endParaRPr>
          </a:p>
          <a:p>
            <a:pPr marL="0" marR="0" lvl="0" indent="0" algn="l" rtl="0">
              <a:lnSpc>
                <a:spcPct val="90000"/>
              </a:lnSpc>
              <a:spcBef>
                <a:spcPts val="0"/>
              </a:spcBef>
              <a:spcAft>
                <a:spcPts val="0"/>
              </a:spcAft>
              <a:buClr>
                <a:srgbClr val="000000"/>
              </a:buClr>
              <a:buSzPts val="1500"/>
              <a:buFont typeface="Arial"/>
              <a:buNone/>
            </a:pPr>
            <a:endParaRPr sz="1500" b="1" i="0" u="none" strike="noStrike" cap="none">
              <a:solidFill>
                <a:srgbClr val="202124"/>
              </a:solidFill>
              <a:latin typeface="Arial"/>
              <a:ea typeface="Arial"/>
              <a:cs typeface="Arial"/>
              <a:sym typeface="Arial"/>
            </a:endParaRPr>
          </a:p>
        </p:txBody>
      </p:sp>
      <p:pic>
        <p:nvPicPr>
          <p:cNvPr id="542" name="Google Shape;542;p66" descr="Focuspoint-Animated2.gif"/>
          <p:cNvPicPr preferRelativeResize="0"/>
          <p:nvPr/>
        </p:nvPicPr>
        <p:blipFill rotWithShape="1">
          <a:blip r:embed="rId3">
            <a:alphaModFix amt="76000"/>
          </a:blip>
          <a:srcRect/>
          <a:stretch/>
        </p:blipFill>
        <p:spPr>
          <a:xfrm>
            <a:off x="614254" y="1521832"/>
            <a:ext cx="201629" cy="188159"/>
          </a:xfrm>
          <a:prstGeom prst="rect">
            <a:avLst/>
          </a:prstGeom>
          <a:noFill/>
          <a:ln>
            <a:noFill/>
          </a:ln>
        </p:spPr>
      </p:pic>
      <p:pic>
        <p:nvPicPr>
          <p:cNvPr id="543" name="Google Shape;543;p66" descr="Focuspoint-Animated2.gif"/>
          <p:cNvPicPr preferRelativeResize="0"/>
          <p:nvPr/>
        </p:nvPicPr>
        <p:blipFill rotWithShape="1">
          <a:blip r:embed="rId3">
            <a:alphaModFix amt="76000"/>
          </a:blip>
          <a:srcRect/>
          <a:stretch/>
        </p:blipFill>
        <p:spPr>
          <a:xfrm>
            <a:off x="7942844" y="1521832"/>
            <a:ext cx="201629" cy="188159"/>
          </a:xfrm>
          <a:prstGeom prst="rect">
            <a:avLst/>
          </a:prstGeom>
          <a:noFill/>
          <a:ln>
            <a:noFill/>
          </a:ln>
        </p:spPr>
      </p:pic>
      <p:grpSp>
        <p:nvGrpSpPr>
          <p:cNvPr id="544" name="Google Shape;544;p66"/>
          <p:cNvGrpSpPr/>
          <p:nvPr/>
        </p:nvGrpSpPr>
        <p:grpSpPr>
          <a:xfrm flipH="1">
            <a:off x="3203590" y="2123503"/>
            <a:ext cx="705386" cy="1798200"/>
            <a:chOff x="2420875" y="1718075"/>
            <a:chExt cx="1210600" cy="2397600"/>
          </a:xfrm>
        </p:grpSpPr>
        <p:cxnSp>
          <p:nvCxnSpPr>
            <p:cNvPr id="545" name="Google Shape;545;p66"/>
            <p:cNvCxnSpPr/>
            <p:nvPr/>
          </p:nvCxnSpPr>
          <p:spPr>
            <a:xfrm>
              <a:off x="3060225" y="3412175"/>
              <a:ext cx="571200" cy="0"/>
            </a:xfrm>
            <a:prstGeom prst="straightConnector1">
              <a:avLst/>
            </a:prstGeom>
            <a:noFill/>
            <a:ln w="19050" cap="flat" cmpd="sng">
              <a:solidFill>
                <a:srgbClr val="175ABC"/>
              </a:solidFill>
              <a:prstDash val="solid"/>
              <a:round/>
              <a:headEnd type="none" w="sm" len="sm"/>
              <a:tailEnd type="triangle" w="sm" len="sm"/>
            </a:ln>
          </p:spPr>
        </p:cxnSp>
        <p:cxnSp>
          <p:nvCxnSpPr>
            <p:cNvPr id="546" name="Google Shape;546;p66"/>
            <p:cNvCxnSpPr/>
            <p:nvPr/>
          </p:nvCxnSpPr>
          <p:spPr>
            <a:xfrm>
              <a:off x="2420875" y="4115675"/>
              <a:ext cx="1210500" cy="0"/>
            </a:xfrm>
            <a:prstGeom prst="straightConnector1">
              <a:avLst/>
            </a:prstGeom>
            <a:noFill/>
            <a:ln w="19050" cap="flat" cmpd="sng">
              <a:solidFill>
                <a:srgbClr val="175ABC"/>
              </a:solidFill>
              <a:prstDash val="solid"/>
              <a:round/>
              <a:headEnd type="none" w="sm" len="sm"/>
              <a:tailEnd type="triangle" w="sm" len="sm"/>
            </a:ln>
          </p:spPr>
        </p:cxnSp>
        <p:cxnSp>
          <p:nvCxnSpPr>
            <p:cNvPr id="547" name="Google Shape;547;p66"/>
            <p:cNvCxnSpPr/>
            <p:nvPr/>
          </p:nvCxnSpPr>
          <p:spPr>
            <a:xfrm>
              <a:off x="3038675" y="2420475"/>
              <a:ext cx="592800" cy="0"/>
            </a:xfrm>
            <a:prstGeom prst="straightConnector1">
              <a:avLst/>
            </a:prstGeom>
            <a:noFill/>
            <a:ln w="19050" cap="flat" cmpd="sng">
              <a:solidFill>
                <a:srgbClr val="FBBD05"/>
              </a:solidFill>
              <a:prstDash val="solid"/>
              <a:round/>
              <a:headEnd type="none" w="sm" len="sm"/>
              <a:tailEnd type="triangle" w="sm" len="sm"/>
            </a:ln>
          </p:spPr>
        </p:cxnSp>
        <p:cxnSp>
          <p:nvCxnSpPr>
            <p:cNvPr id="548" name="Google Shape;548;p66"/>
            <p:cNvCxnSpPr/>
            <p:nvPr/>
          </p:nvCxnSpPr>
          <p:spPr>
            <a:xfrm>
              <a:off x="2420875" y="1718075"/>
              <a:ext cx="1210500" cy="0"/>
            </a:xfrm>
            <a:prstGeom prst="straightConnector1">
              <a:avLst/>
            </a:prstGeom>
            <a:noFill/>
            <a:ln w="19050" cap="flat" cmpd="sng">
              <a:solidFill>
                <a:srgbClr val="FBBD05"/>
              </a:solidFill>
              <a:prstDash val="solid"/>
              <a:round/>
              <a:headEnd type="none" w="sm" len="sm"/>
              <a:tailEnd type="triangle" w="sm" len="sm"/>
            </a:ln>
          </p:spPr>
        </p:cxnSp>
      </p:grpSp>
      <p:grpSp>
        <p:nvGrpSpPr>
          <p:cNvPr id="549" name="Google Shape;549;p66"/>
          <p:cNvGrpSpPr/>
          <p:nvPr/>
        </p:nvGrpSpPr>
        <p:grpSpPr>
          <a:xfrm>
            <a:off x="5240751" y="2123503"/>
            <a:ext cx="705368" cy="1798200"/>
            <a:chOff x="5400875" y="1718075"/>
            <a:chExt cx="1003512" cy="2397600"/>
          </a:xfrm>
        </p:grpSpPr>
        <p:cxnSp>
          <p:nvCxnSpPr>
            <p:cNvPr id="550" name="Google Shape;550;p66"/>
            <p:cNvCxnSpPr/>
            <p:nvPr/>
          </p:nvCxnSpPr>
          <p:spPr>
            <a:xfrm>
              <a:off x="5930850" y="3412175"/>
              <a:ext cx="473400" cy="0"/>
            </a:xfrm>
            <a:prstGeom prst="straightConnector1">
              <a:avLst/>
            </a:prstGeom>
            <a:noFill/>
            <a:ln w="19050" cap="flat" cmpd="sng">
              <a:solidFill>
                <a:srgbClr val="34A853"/>
              </a:solidFill>
              <a:prstDash val="solid"/>
              <a:round/>
              <a:headEnd type="none" w="sm" len="sm"/>
              <a:tailEnd type="triangle" w="sm" len="sm"/>
            </a:ln>
          </p:spPr>
        </p:cxnSp>
        <p:cxnSp>
          <p:nvCxnSpPr>
            <p:cNvPr id="551" name="Google Shape;551;p66"/>
            <p:cNvCxnSpPr/>
            <p:nvPr/>
          </p:nvCxnSpPr>
          <p:spPr>
            <a:xfrm>
              <a:off x="5400875" y="4115675"/>
              <a:ext cx="1003500" cy="0"/>
            </a:xfrm>
            <a:prstGeom prst="straightConnector1">
              <a:avLst/>
            </a:prstGeom>
            <a:noFill/>
            <a:ln w="19050" cap="flat" cmpd="sng">
              <a:solidFill>
                <a:srgbClr val="34A853"/>
              </a:solidFill>
              <a:prstDash val="solid"/>
              <a:round/>
              <a:headEnd type="none" w="sm" len="sm"/>
              <a:tailEnd type="triangle" w="sm" len="sm"/>
            </a:ln>
          </p:spPr>
        </p:cxnSp>
        <p:cxnSp>
          <p:nvCxnSpPr>
            <p:cNvPr id="552" name="Google Shape;552;p66"/>
            <p:cNvCxnSpPr/>
            <p:nvPr/>
          </p:nvCxnSpPr>
          <p:spPr>
            <a:xfrm>
              <a:off x="5912987" y="2420475"/>
              <a:ext cx="491400" cy="0"/>
            </a:xfrm>
            <a:prstGeom prst="straightConnector1">
              <a:avLst/>
            </a:prstGeom>
            <a:noFill/>
            <a:ln w="19050" cap="flat" cmpd="sng">
              <a:solidFill>
                <a:srgbClr val="EA4336"/>
              </a:solidFill>
              <a:prstDash val="solid"/>
              <a:round/>
              <a:headEnd type="none" w="sm" len="sm"/>
              <a:tailEnd type="triangle" w="sm" len="sm"/>
            </a:ln>
          </p:spPr>
        </p:cxnSp>
        <p:cxnSp>
          <p:nvCxnSpPr>
            <p:cNvPr id="553" name="Google Shape;553;p66"/>
            <p:cNvCxnSpPr/>
            <p:nvPr/>
          </p:nvCxnSpPr>
          <p:spPr>
            <a:xfrm>
              <a:off x="5400875" y="1718075"/>
              <a:ext cx="1003500" cy="0"/>
            </a:xfrm>
            <a:prstGeom prst="straightConnector1">
              <a:avLst/>
            </a:prstGeom>
            <a:noFill/>
            <a:ln w="19050" cap="flat" cmpd="sng">
              <a:solidFill>
                <a:srgbClr val="EA4336"/>
              </a:solidFill>
              <a:prstDash val="solid"/>
              <a:round/>
              <a:headEnd type="none" w="sm" len="sm"/>
              <a:tailEnd type="triangle" w="sm" len="sm"/>
            </a:ln>
          </p:spPr>
        </p:cxnSp>
      </p:grpSp>
      <p:grpSp>
        <p:nvGrpSpPr>
          <p:cNvPr id="554" name="Google Shape;554;p66"/>
          <p:cNvGrpSpPr/>
          <p:nvPr/>
        </p:nvGrpSpPr>
        <p:grpSpPr>
          <a:xfrm>
            <a:off x="3467801" y="1918369"/>
            <a:ext cx="2208331" cy="2208281"/>
            <a:chOff x="3154768" y="1499604"/>
            <a:chExt cx="2834464" cy="2834400"/>
          </a:xfrm>
        </p:grpSpPr>
        <p:sp>
          <p:nvSpPr>
            <p:cNvPr id="555" name="Google Shape;555;p66"/>
            <p:cNvSpPr/>
            <p:nvPr/>
          </p:nvSpPr>
          <p:spPr>
            <a:xfrm>
              <a:off x="3154832" y="1499604"/>
              <a:ext cx="2834400" cy="2834400"/>
            </a:xfrm>
            <a:prstGeom prst="arc">
              <a:avLst>
                <a:gd name="adj1" fmla="val 16200000"/>
                <a:gd name="adj2" fmla="val 0"/>
              </a:avLst>
            </a:prstGeom>
            <a:noFill/>
            <a:ln w="76200" cap="flat" cmpd="sng">
              <a:solidFill>
                <a:srgbClr val="EA4335"/>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56" name="Google Shape;556;p66"/>
            <p:cNvSpPr/>
            <p:nvPr/>
          </p:nvSpPr>
          <p:spPr>
            <a:xfrm rot="5400000">
              <a:off x="3154768" y="1499604"/>
              <a:ext cx="2834400" cy="2834400"/>
            </a:xfrm>
            <a:prstGeom prst="arc">
              <a:avLst>
                <a:gd name="adj1" fmla="val 16200000"/>
                <a:gd name="adj2" fmla="val 0"/>
              </a:avLst>
            </a:prstGeom>
            <a:noFill/>
            <a:ln w="76200" cap="flat" cmpd="sng">
              <a:solidFill>
                <a:srgbClr val="34A853"/>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57" name="Google Shape;557;p66"/>
            <p:cNvSpPr/>
            <p:nvPr/>
          </p:nvSpPr>
          <p:spPr>
            <a:xfrm flipH="1">
              <a:off x="3154768" y="1499604"/>
              <a:ext cx="2834400" cy="2834400"/>
            </a:xfrm>
            <a:prstGeom prst="arc">
              <a:avLst>
                <a:gd name="adj1" fmla="val 16200000"/>
                <a:gd name="adj2" fmla="val 0"/>
              </a:avLst>
            </a:prstGeom>
            <a:noFill/>
            <a:ln w="76200" cap="flat" cmpd="sng">
              <a:solidFill>
                <a:srgbClr val="FBBC04"/>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58" name="Google Shape;558;p66"/>
            <p:cNvSpPr/>
            <p:nvPr/>
          </p:nvSpPr>
          <p:spPr>
            <a:xfrm rot="-5400000" flipH="1">
              <a:off x="3154832" y="1499604"/>
              <a:ext cx="2834400" cy="2834400"/>
            </a:xfrm>
            <a:prstGeom prst="arc">
              <a:avLst>
                <a:gd name="adj1" fmla="val 16200000"/>
                <a:gd name="adj2" fmla="val 0"/>
              </a:avLst>
            </a:prstGeom>
            <a:noFill/>
            <a:ln w="76200" cap="flat" cmpd="sng">
              <a:solidFill>
                <a:srgbClr val="185ABC"/>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grpSp>
      <p:cxnSp>
        <p:nvCxnSpPr>
          <p:cNvPr id="559" name="Google Shape;559;p66"/>
          <p:cNvCxnSpPr>
            <a:endCxn id="560" idx="0"/>
          </p:cNvCxnSpPr>
          <p:nvPr/>
        </p:nvCxnSpPr>
        <p:spPr>
          <a:xfrm>
            <a:off x="4572056" y="1990541"/>
            <a:ext cx="0" cy="656700"/>
          </a:xfrm>
          <a:prstGeom prst="straightConnector1">
            <a:avLst/>
          </a:prstGeom>
          <a:noFill/>
          <a:ln w="19050" cap="flat" cmpd="sng">
            <a:solidFill>
              <a:srgbClr val="05AA7F"/>
            </a:solidFill>
            <a:prstDash val="solid"/>
            <a:round/>
            <a:headEnd type="none" w="sm" len="sm"/>
            <a:tailEnd type="none" w="sm" len="sm"/>
          </a:ln>
        </p:spPr>
      </p:cxnSp>
      <p:cxnSp>
        <p:nvCxnSpPr>
          <p:cNvPr id="561" name="Google Shape;561;p66"/>
          <p:cNvCxnSpPr/>
          <p:nvPr/>
        </p:nvCxnSpPr>
        <p:spPr>
          <a:xfrm>
            <a:off x="3540075" y="3022603"/>
            <a:ext cx="2063700" cy="0"/>
          </a:xfrm>
          <a:prstGeom prst="straightConnector1">
            <a:avLst/>
          </a:prstGeom>
          <a:noFill/>
          <a:ln w="19050" cap="flat" cmpd="sng">
            <a:solidFill>
              <a:srgbClr val="05AA7F"/>
            </a:solidFill>
            <a:prstDash val="solid"/>
            <a:round/>
            <a:headEnd type="none" w="sm" len="sm"/>
            <a:tailEnd type="none" w="sm" len="sm"/>
          </a:ln>
        </p:spPr>
      </p:cxnSp>
      <p:sp>
        <p:nvSpPr>
          <p:cNvPr id="562" name="Google Shape;562;p66"/>
          <p:cNvSpPr txBox="1"/>
          <p:nvPr/>
        </p:nvSpPr>
        <p:spPr>
          <a:xfrm rot="-2827">
            <a:off x="4672175" y="2112354"/>
            <a:ext cx="820800" cy="577125"/>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000000"/>
              </a:buClr>
              <a:buSzPts val="800"/>
              <a:buFont typeface="Arial"/>
              <a:buNone/>
            </a:pPr>
            <a:r>
              <a:rPr lang="en-GB" sz="800" b="0" i="0" u="none" strike="noStrike" cap="none">
                <a:solidFill>
                  <a:srgbClr val="202124"/>
                </a:solidFill>
                <a:latin typeface="Arial"/>
                <a:ea typeface="Arial"/>
                <a:cs typeface="Arial"/>
                <a:sym typeface="Arial"/>
              </a:rPr>
              <a:t>Supercharge</a:t>
            </a:r>
            <a:br>
              <a:rPr lang="en-GB" sz="800" b="0" i="0" u="none" strike="noStrike" cap="none">
                <a:solidFill>
                  <a:srgbClr val="202124"/>
                </a:solidFill>
                <a:latin typeface="Arial"/>
                <a:ea typeface="Arial"/>
                <a:cs typeface="Arial"/>
                <a:sym typeface="Arial"/>
              </a:rPr>
            </a:br>
            <a:r>
              <a:rPr lang="en-GB" sz="800" b="0" i="0" u="none" strike="noStrike" cap="none">
                <a:solidFill>
                  <a:srgbClr val="202124"/>
                </a:solidFill>
                <a:latin typeface="Arial"/>
                <a:ea typeface="Arial"/>
                <a:cs typeface="Arial"/>
                <a:sym typeface="Arial"/>
              </a:rPr>
              <a:t>Operational Efficiency &amp;</a:t>
            </a:r>
            <a:br>
              <a:rPr lang="en-GB" sz="800" b="0" i="0" u="none" strike="noStrike" cap="none">
                <a:solidFill>
                  <a:srgbClr val="202124"/>
                </a:solidFill>
                <a:latin typeface="Arial"/>
                <a:ea typeface="Arial"/>
                <a:cs typeface="Arial"/>
                <a:sym typeface="Arial"/>
              </a:rPr>
            </a:br>
            <a:r>
              <a:rPr lang="en-GB" sz="800" b="0" i="0" u="none" strike="noStrike" cap="none">
                <a:solidFill>
                  <a:srgbClr val="202124"/>
                </a:solidFill>
                <a:latin typeface="Arial"/>
                <a:ea typeface="Arial"/>
                <a:cs typeface="Arial"/>
                <a:sym typeface="Arial"/>
              </a:rPr>
              <a:t>Employee Productivity </a:t>
            </a:r>
            <a:endParaRPr sz="800" b="0" i="0" u="none" strike="noStrike" cap="none">
              <a:solidFill>
                <a:srgbClr val="202124"/>
              </a:solidFill>
              <a:latin typeface="Arial"/>
              <a:ea typeface="Arial"/>
              <a:cs typeface="Arial"/>
              <a:sym typeface="Arial"/>
            </a:endParaRPr>
          </a:p>
        </p:txBody>
      </p:sp>
      <p:sp>
        <p:nvSpPr>
          <p:cNvPr id="563" name="Google Shape;563;p66"/>
          <p:cNvSpPr txBox="1"/>
          <p:nvPr/>
        </p:nvSpPr>
        <p:spPr>
          <a:xfrm rot="-9785">
            <a:off x="3760480" y="2310290"/>
            <a:ext cx="711453" cy="230850"/>
          </a:xfrm>
          <a:prstGeom prst="rect">
            <a:avLst/>
          </a:prstGeom>
          <a:noFill/>
          <a:ln>
            <a:noFill/>
          </a:ln>
        </p:spPr>
        <p:txBody>
          <a:bodyPr spcFirstLastPara="1" wrap="square" lIns="0" tIns="0" rIns="0" bIns="0" anchor="b" anchorCtr="0">
            <a:spAutoFit/>
          </a:bodyPr>
          <a:lstStyle/>
          <a:p>
            <a:pPr marL="0" marR="0" lvl="0" indent="0" algn="r" rtl="0">
              <a:lnSpc>
                <a:spcPct val="100000"/>
              </a:lnSpc>
              <a:spcBef>
                <a:spcPts val="0"/>
              </a:spcBef>
              <a:spcAft>
                <a:spcPts val="0"/>
              </a:spcAft>
              <a:buClr>
                <a:srgbClr val="000000"/>
              </a:buClr>
              <a:buSzPts val="800"/>
              <a:buFont typeface="Arial"/>
              <a:buNone/>
            </a:pPr>
            <a:r>
              <a:rPr lang="en-GB" sz="800" b="0" i="0" u="none" strike="noStrike" cap="none">
                <a:solidFill>
                  <a:srgbClr val="202124"/>
                </a:solidFill>
                <a:latin typeface="Arial"/>
                <a:ea typeface="Arial"/>
                <a:cs typeface="Arial"/>
                <a:sym typeface="Arial"/>
              </a:rPr>
              <a:t>Reimagine </a:t>
            </a:r>
            <a:endParaRPr sz="800" b="0" i="0" u="none" strike="noStrike" cap="none">
              <a:solidFill>
                <a:srgbClr val="202124"/>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800"/>
              <a:buFont typeface="Arial"/>
              <a:buNone/>
            </a:pPr>
            <a:r>
              <a:rPr lang="en-GB" sz="800" b="0" i="0" u="none" strike="noStrike" cap="none">
                <a:solidFill>
                  <a:srgbClr val="202124"/>
                </a:solidFill>
                <a:latin typeface="Arial"/>
                <a:ea typeface="Arial"/>
                <a:cs typeface="Arial"/>
                <a:sym typeface="Arial"/>
              </a:rPr>
              <a:t>Care Journeys</a:t>
            </a:r>
            <a:endParaRPr sz="800" b="0" i="0" u="none" strike="noStrike" cap="none">
              <a:solidFill>
                <a:srgbClr val="202124"/>
              </a:solidFill>
              <a:latin typeface="Arial"/>
              <a:ea typeface="Arial"/>
              <a:cs typeface="Arial"/>
              <a:sym typeface="Arial"/>
            </a:endParaRPr>
          </a:p>
        </p:txBody>
      </p:sp>
      <p:sp>
        <p:nvSpPr>
          <p:cNvPr id="564" name="Google Shape;564;p66"/>
          <p:cNvSpPr/>
          <p:nvPr/>
        </p:nvSpPr>
        <p:spPr>
          <a:xfrm>
            <a:off x="1611638" y="3812700"/>
            <a:ext cx="1605600" cy="218025"/>
          </a:xfrm>
          <a:prstGeom prst="rect">
            <a:avLst/>
          </a:prstGeom>
          <a:noFill/>
          <a:ln>
            <a:noFill/>
          </a:ln>
        </p:spPr>
        <p:txBody>
          <a:bodyPr spcFirstLastPara="1" wrap="square" lIns="137150" tIns="0" rIns="0" bIns="0" anchor="t" anchorCtr="0">
            <a:noAutofit/>
          </a:bodyPr>
          <a:lstStyle/>
          <a:p>
            <a:pPr marL="0" marR="0" lvl="0" indent="0" algn="l" rtl="0">
              <a:lnSpc>
                <a:spcPct val="115000"/>
              </a:lnSpc>
              <a:spcBef>
                <a:spcPts val="0"/>
              </a:spcBef>
              <a:spcAft>
                <a:spcPts val="0"/>
              </a:spcAft>
              <a:buClr>
                <a:srgbClr val="000000"/>
              </a:buClr>
              <a:buSzPts val="800"/>
              <a:buFont typeface="Arial"/>
              <a:buNone/>
            </a:pPr>
            <a:r>
              <a:rPr lang="en-GB" sz="800" b="0" i="0" u="none" strike="noStrike" cap="none">
                <a:solidFill>
                  <a:srgbClr val="202124"/>
                </a:solidFill>
                <a:latin typeface="Arial"/>
                <a:ea typeface="Arial"/>
                <a:cs typeface="Arial"/>
                <a:sym typeface="Arial"/>
              </a:rPr>
              <a:t>Make healthcare data more accessible and actionable</a:t>
            </a:r>
            <a:endParaRPr sz="800" b="0" i="0" u="none" strike="noStrike" cap="none">
              <a:solidFill>
                <a:srgbClr val="202124"/>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800"/>
              <a:buFont typeface="Arial"/>
              <a:buNone/>
            </a:pPr>
            <a:endParaRPr sz="800" b="0" i="0" u="none" strike="noStrike" cap="none">
              <a:solidFill>
                <a:srgbClr val="202124"/>
              </a:solidFill>
              <a:latin typeface="Arial"/>
              <a:ea typeface="Arial"/>
              <a:cs typeface="Arial"/>
              <a:sym typeface="Arial"/>
            </a:endParaRPr>
          </a:p>
        </p:txBody>
      </p:sp>
      <p:sp>
        <p:nvSpPr>
          <p:cNvPr id="565" name="Google Shape;565;p66"/>
          <p:cNvSpPr/>
          <p:nvPr/>
        </p:nvSpPr>
        <p:spPr>
          <a:xfrm>
            <a:off x="1611684" y="2542144"/>
            <a:ext cx="1553625" cy="218025"/>
          </a:xfrm>
          <a:prstGeom prst="rect">
            <a:avLst/>
          </a:prstGeom>
          <a:noFill/>
          <a:ln>
            <a:noFill/>
          </a:ln>
        </p:spPr>
        <p:txBody>
          <a:bodyPr spcFirstLastPara="1" wrap="square" lIns="137150" tIns="0" rIns="0" bIns="0" anchor="t" anchorCtr="0">
            <a:noAutofit/>
          </a:bodyPr>
          <a:lstStyle/>
          <a:p>
            <a:pPr marL="0" marR="0" lvl="0" indent="0" algn="l" rtl="0">
              <a:lnSpc>
                <a:spcPct val="115000"/>
              </a:lnSpc>
              <a:spcBef>
                <a:spcPts val="0"/>
              </a:spcBef>
              <a:spcAft>
                <a:spcPts val="0"/>
              </a:spcAft>
              <a:buClr>
                <a:srgbClr val="000000"/>
              </a:buClr>
              <a:buSzPts val="800"/>
              <a:buFont typeface="Arial"/>
              <a:buNone/>
            </a:pPr>
            <a:r>
              <a:rPr lang="en-GB" sz="800" b="0" i="0" u="none" strike="noStrike" cap="none">
                <a:solidFill>
                  <a:srgbClr val="202124"/>
                </a:solidFill>
                <a:latin typeface="Arial"/>
                <a:ea typeface="Arial"/>
                <a:cs typeface="Arial"/>
                <a:sym typeface="Arial"/>
              </a:rPr>
              <a:t>Unified data to develop longitudinal patient journeys</a:t>
            </a:r>
            <a:endParaRPr sz="800" b="0" i="0" u="none" strike="noStrike" cap="none">
              <a:solidFill>
                <a:srgbClr val="202124"/>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800"/>
              <a:buFont typeface="Arial"/>
              <a:buNone/>
            </a:pPr>
            <a:endParaRPr sz="800" b="0" i="0" u="none" strike="noStrike" cap="none">
              <a:solidFill>
                <a:srgbClr val="202124"/>
              </a:solidFill>
              <a:latin typeface="Arial"/>
              <a:ea typeface="Arial"/>
              <a:cs typeface="Arial"/>
              <a:sym typeface="Arial"/>
            </a:endParaRPr>
          </a:p>
        </p:txBody>
      </p:sp>
      <p:sp>
        <p:nvSpPr>
          <p:cNvPr id="566" name="Google Shape;566;p66"/>
          <p:cNvSpPr/>
          <p:nvPr/>
        </p:nvSpPr>
        <p:spPr>
          <a:xfrm>
            <a:off x="1611638" y="3285056"/>
            <a:ext cx="1553625" cy="218025"/>
          </a:xfrm>
          <a:prstGeom prst="rect">
            <a:avLst/>
          </a:prstGeom>
          <a:noFill/>
          <a:ln>
            <a:noFill/>
          </a:ln>
        </p:spPr>
        <p:txBody>
          <a:bodyPr spcFirstLastPara="1" wrap="square" lIns="137150" tIns="0" rIns="0" bIns="0" anchor="t" anchorCtr="0">
            <a:noAutofit/>
          </a:bodyPr>
          <a:lstStyle/>
          <a:p>
            <a:pPr marL="0" marR="0" lvl="0" indent="0" algn="l" rtl="0">
              <a:lnSpc>
                <a:spcPct val="115000"/>
              </a:lnSpc>
              <a:spcBef>
                <a:spcPts val="0"/>
              </a:spcBef>
              <a:spcAft>
                <a:spcPts val="0"/>
              </a:spcAft>
              <a:buClr>
                <a:srgbClr val="000000"/>
              </a:buClr>
              <a:buSzPts val="800"/>
              <a:buFont typeface="Arial"/>
              <a:buNone/>
            </a:pPr>
            <a:r>
              <a:rPr lang="en-GB" sz="800" b="0" i="0" u="none" strike="noStrike" cap="none">
                <a:solidFill>
                  <a:srgbClr val="202124"/>
                </a:solidFill>
                <a:latin typeface="Arial"/>
                <a:ea typeface="Arial"/>
                <a:cs typeface="Arial"/>
                <a:sym typeface="Arial"/>
              </a:rPr>
              <a:t>Data and analytics to</a:t>
            </a:r>
            <a:endParaRPr sz="800" b="0" i="0" u="none" strike="noStrike" cap="none">
              <a:solidFill>
                <a:srgbClr val="202124"/>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800"/>
              <a:buFont typeface="Arial"/>
              <a:buNone/>
            </a:pPr>
            <a:r>
              <a:rPr lang="en-GB" sz="800" b="0" i="0" u="none" strike="noStrike" cap="none">
                <a:solidFill>
                  <a:srgbClr val="202124"/>
                </a:solidFill>
                <a:latin typeface="Arial"/>
                <a:ea typeface="Arial"/>
                <a:cs typeface="Arial"/>
                <a:sym typeface="Arial"/>
              </a:rPr>
              <a:t>improve value-based care</a:t>
            </a:r>
            <a:endParaRPr sz="800" b="0" i="0" u="none" strike="noStrike" cap="none">
              <a:solidFill>
                <a:srgbClr val="202124"/>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800"/>
              <a:buFont typeface="Arial"/>
              <a:buNone/>
            </a:pPr>
            <a:endParaRPr sz="800" b="0" i="0" u="none" strike="noStrike" cap="none">
              <a:solidFill>
                <a:srgbClr val="202124"/>
              </a:solidFill>
              <a:latin typeface="Arial"/>
              <a:ea typeface="Arial"/>
              <a:cs typeface="Arial"/>
              <a:sym typeface="Arial"/>
            </a:endParaRPr>
          </a:p>
        </p:txBody>
      </p:sp>
      <p:sp>
        <p:nvSpPr>
          <p:cNvPr id="567" name="Google Shape;567;p66"/>
          <p:cNvSpPr/>
          <p:nvPr/>
        </p:nvSpPr>
        <p:spPr>
          <a:xfrm>
            <a:off x="1611638" y="2014500"/>
            <a:ext cx="1553625" cy="218025"/>
          </a:xfrm>
          <a:prstGeom prst="rect">
            <a:avLst/>
          </a:prstGeom>
          <a:noFill/>
          <a:ln>
            <a:noFill/>
          </a:ln>
        </p:spPr>
        <p:txBody>
          <a:bodyPr spcFirstLastPara="1" wrap="square" lIns="137150" tIns="0" rIns="0" bIns="0" anchor="t" anchorCtr="0">
            <a:noAutofit/>
          </a:bodyPr>
          <a:lstStyle/>
          <a:p>
            <a:pPr marL="0" marR="0" lvl="0" indent="0" algn="l" rtl="0">
              <a:lnSpc>
                <a:spcPct val="115000"/>
              </a:lnSpc>
              <a:spcBef>
                <a:spcPts val="0"/>
              </a:spcBef>
              <a:spcAft>
                <a:spcPts val="0"/>
              </a:spcAft>
              <a:buClr>
                <a:srgbClr val="000000"/>
              </a:buClr>
              <a:buSzPts val="800"/>
              <a:buFont typeface="Arial"/>
              <a:buNone/>
            </a:pPr>
            <a:r>
              <a:rPr lang="en-GB" sz="800" b="0" i="0" u="none" strike="noStrike" cap="none">
                <a:solidFill>
                  <a:srgbClr val="202124"/>
                </a:solidFill>
                <a:latin typeface="Arial"/>
                <a:ea typeface="Arial"/>
                <a:cs typeface="Arial"/>
                <a:sym typeface="Arial"/>
              </a:rPr>
              <a:t>Implemented a generative search experience for healthcare staff and patients</a:t>
            </a:r>
            <a:endParaRPr sz="800" b="0" i="0" u="none" strike="noStrike" cap="none">
              <a:solidFill>
                <a:srgbClr val="202124"/>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800"/>
              <a:buFont typeface="Arial"/>
              <a:buNone/>
            </a:pPr>
            <a:endParaRPr sz="800" b="0" i="0" u="none" strike="noStrike" cap="none">
              <a:solidFill>
                <a:srgbClr val="202124"/>
              </a:solidFill>
              <a:latin typeface="Arial"/>
              <a:ea typeface="Arial"/>
              <a:cs typeface="Arial"/>
              <a:sym typeface="Arial"/>
            </a:endParaRPr>
          </a:p>
        </p:txBody>
      </p:sp>
      <p:sp>
        <p:nvSpPr>
          <p:cNvPr id="568" name="Google Shape;568;p66"/>
          <p:cNvSpPr/>
          <p:nvPr/>
        </p:nvSpPr>
        <p:spPr>
          <a:xfrm>
            <a:off x="6166875" y="3812691"/>
            <a:ext cx="1346625" cy="218025"/>
          </a:xfrm>
          <a:prstGeom prst="rect">
            <a:avLst/>
          </a:prstGeom>
          <a:noFill/>
          <a:ln>
            <a:noFill/>
          </a:ln>
        </p:spPr>
        <p:txBody>
          <a:bodyPr spcFirstLastPara="1" wrap="square" lIns="0" tIns="0" rIns="137150" bIns="0" anchor="ctr" anchorCtr="0">
            <a:noAutofit/>
          </a:bodyPr>
          <a:lstStyle/>
          <a:p>
            <a:pPr marL="0" marR="0" lvl="0" indent="0" algn="r" rtl="0">
              <a:lnSpc>
                <a:spcPct val="115000"/>
              </a:lnSpc>
              <a:spcBef>
                <a:spcPts val="0"/>
              </a:spcBef>
              <a:spcAft>
                <a:spcPts val="0"/>
              </a:spcAft>
              <a:buClr>
                <a:srgbClr val="000000"/>
              </a:buClr>
              <a:buSzPts val="800"/>
              <a:buFont typeface="Arial"/>
              <a:buNone/>
            </a:pPr>
            <a:r>
              <a:rPr lang="en-GB" sz="800" b="0" i="0" u="none" strike="noStrike" cap="none">
                <a:solidFill>
                  <a:srgbClr val="202124"/>
                </a:solidFill>
                <a:latin typeface="Arial"/>
                <a:ea typeface="Arial"/>
                <a:cs typeface="Arial"/>
                <a:sym typeface="Arial"/>
              </a:rPr>
              <a:t>Enabled  AI-powered medical documentation</a:t>
            </a:r>
            <a:endParaRPr sz="800" b="0" i="0" u="none" strike="noStrike" cap="none">
              <a:solidFill>
                <a:srgbClr val="202124"/>
              </a:solidFill>
              <a:latin typeface="Arial"/>
              <a:ea typeface="Arial"/>
              <a:cs typeface="Arial"/>
              <a:sym typeface="Arial"/>
            </a:endParaRPr>
          </a:p>
        </p:txBody>
      </p:sp>
      <p:sp>
        <p:nvSpPr>
          <p:cNvPr id="569" name="Google Shape;569;p66"/>
          <p:cNvSpPr/>
          <p:nvPr/>
        </p:nvSpPr>
        <p:spPr>
          <a:xfrm>
            <a:off x="6299269" y="2542135"/>
            <a:ext cx="1219500" cy="218025"/>
          </a:xfrm>
          <a:prstGeom prst="rect">
            <a:avLst/>
          </a:prstGeom>
          <a:noFill/>
          <a:ln>
            <a:noFill/>
          </a:ln>
        </p:spPr>
        <p:txBody>
          <a:bodyPr spcFirstLastPara="1" wrap="square" lIns="0" tIns="0" rIns="137150" bIns="0" anchor="ctr" anchorCtr="0">
            <a:noAutofit/>
          </a:bodyPr>
          <a:lstStyle/>
          <a:p>
            <a:pPr marL="0" marR="0" lvl="0" indent="0" algn="r" rtl="0">
              <a:lnSpc>
                <a:spcPct val="115000"/>
              </a:lnSpc>
              <a:spcBef>
                <a:spcPts val="0"/>
              </a:spcBef>
              <a:spcAft>
                <a:spcPts val="0"/>
              </a:spcAft>
              <a:buClr>
                <a:srgbClr val="000000"/>
              </a:buClr>
              <a:buSzPts val="800"/>
              <a:buFont typeface="Arial"/>
              <a:buNone/>
            </a:pPr>
            <a:r>
              <a:rPr lang="en-GB" sz="800" b="0" i="0" u="none" strike="noStrike" cap="none">
                <a:solidFill>
                  <a:srgbClr val="202124"/>
                </a:solidFill>
                <a:latin typeface="Arial"/>
                <a:ea typeface="Arial"/>
                <a:cs typeface="Arial"/>
                <a:sym typeface="Arial"/>
              </a:rPr>
              <a:t>Transformed kidney care outcomes</a:t>
            </a:r>
            <a:endParaRPr sz="800" b="0" i="0" u="none" strike="noStrike" cap="none">
              <a:solidFill>
                <a:srgbClr val="202124"/>
              </a:solidFill>
              <a:latin typeface="Arial"/>
              <a:ea typeface="Arial"/>
              <a:cs typeface="Arial"/>
              <a:sym typeface="Arial"/>
            </a:endParaRPr>
          </a:p>
        </p:txBody>
      </p:sp>
      <p:sp>
        <p:nvSpPr>
          <p:cNvPr id="570" name="Google Shape;570;p66"/>
          <p:cNvSpPr/>
          <p:nvPr/>
        </p:nvSpPr>
        <p:spPr>
          <a:xfrm>
            <a:off x="6256162" y="2015935"/>
            <a:ext cx="1262475" cy="218025"/>
          </a:xfrm>
          <a:prstGeom prst="rect">
            <a:avLst/>
          </a:prstGeom>
          <a:noFill/>
          <a:ln>
            <a:noFill/>
          </a:ln>
        </p:spPr>
        <p:txBody>
          <a:bodyPr spcFirstLastPara="1" wrap="square" lIns="0" tIns="0" rIns="137150" bIns="0" anchor="ctr" anchorCtr="0">
            <a:noAutofit/>
          </a:bodyPr>
          <a:lstStyle/>
          <a:p>
            <a:pPr marL="0" marR="0" lvl="0" indent="0" algn="r" rtl="0">
              <a:lnSpc>
                <a:spcPct val="115000"/>
              </a:lnSpc>
              <a:spcBef>
                <a:spcPts val="0"/>
              </a:spcBef>
              <a:spcAft>
                <a:spcPts val="0"/>
              </a:spcAft>
              <a:buClr>
                <a:srgbClr val="000000"/>
              </a:buClr>
              <a:buSzPts val="800"/>
              <a:buFont typeface="Arial"/>
              <a:buNone/>
            </a:pPr>
            <a:r>
              <a:rPr lang="en-GB" sz="800" b="0" i="0" u="none" strike="noStrike" cap="none">
                <a:solidFill>
                  <a:srgbClr val="202124"/>
                </a:solidFill>
                <a:latin typeface="Arial"/>
                <a:ea typeface="Arial"/>
                <a:cs typeface="Arial"/>
                <a:sym typeface="Arial"/>
              </a:rPr>
              <a:t>Streamlined nurse handoffs with gen AI</a:t>
            </a:r>
            <a:endParaRPr sz="800" b="0" i="0" u="none" strike="noStrike" cap="none">
              <a:solidFill>
                <a:srgbClr val="202124"/>
              </a:solidFill>
              <a:latin typeface="Arial"/>
              <a:ea typeface="Arial"/>
              <a:cs typeface="Arial"/>
              <a:sym typeface="Arial"/>
            </a:endParaRPr>
          </a:p>
        </p:txBody>
      </p:sp>
      <p:sp>
        <p:nvSpPr>
          <p:cNvPr id="571" name="Google Shape;571;p66"/>
          <p:cNvSpPr/>
          <p:nvPr/>
        </p:nvSpPr>
        <p:spPr>
          <a:xfrm>
            <a:off x="6171967" y="3285047"/>
            <a:ext cx="1346625" cy="218025"/>
          </a:xfrm>
          <a:prstGeom prst="rect">
            <a:avLst/>
          </a:prstGeom>
          <a:noFill/>
          <a:ln>
            <a:noFill/>
          </a:ln>
        </p:spPr>
        <p:txBody>
          <a:bodyPr spcFirstLastPara="1" wrap="square" lIns="0" tIns="0" rIns="137150" bIns="0" anchor="ctr" anchorCtr="0">
            <a:noAutofit/>
          </a:bodyPr>
          <a:lstStyle/>
          <a:p>
            <a:pPr marL="0" marR="0" lvl="0" indent="0" algn="r" rtl="0">
              <a:lnSpc>
                <a:spcPct val="115000"/>
              </a:lnSpc>
              <a:spcBef>
                <a:spcPts val="0"/>
              </a:spcBef>
              <a:spcAft>
                <a:spcPts val="0"/>
              </a:spcAft>
              <a:buClr>
                <a:srgbClr val="000000"/>
              </a:buClr>
              <a:buSzPts val="800"/>
              <a:buFont typeface="Arial"/>
              <a:buNone/>
            </a:pPr>
            <a:r>
              <a:rPr lang="en-GB" sz="800" b="0" i="0" u="none" strike="noStrike" cap="none">
                <a:solidFill>
                  <a:srgbClr val="202124"/>
                </a:solidFill>
                <a:latin typeface="Arial"/>
                <a:ea typeface="Arial"/>
                <a:cs typeface="Arial"/>
                <a:sym typeface="Arial"/>
              </a:rPr>
              <a:t>Implemented AI-enabled</a:t>
            </a:r>
            <a:endParaRPr sz="800" b="0" i="0" u="none" strike="noStrike" cap="none">
              <a:solidFill>
                <a:srgbClr val="202124"/>
              </a:solidFill>
              <a:latin typeface="Arial"/>
              <a:ea typeface="Arial"/>
              <a:cs typeface="Arial"/>
              <a:sym typeface="Arial"/>
            </a:endParaRPr>
          </a:p>
          <a:p>
            <a:pPr marL="0" marR="0" lvl="0" indent="0" algn="r" rtl="0">
              <a:lnSpc>
                <a:spcPct val="115000"/>
              </a:lnSpc>
              <a:spcBef>
                <a:spcPts val="0"/>
              </a:spcBef>
              <a:spcAft>
                <a:spcPts val="0"/>
              </a:spcAft>
              <a:buClr>
                <a:srgbClr val="000000"/>
              </a:buClr>
              <a:buSzPts val="800"/>
              <a:buFont typeface="Arial"/>
              <a:buNone/>
            </a:pPr>
            <a:r>
              <a:rPr lang="en-GB" sz="800" b="0" i="0" u="none" strike="noStrike" cap="none">
                <a:solidFill>
                  <a:srgbClr val="202124"/>
                </a:solidFill>
                <a:latin typeface="Arial"/>
                <a:ea typeface="Arial"/>
                <a:cs typeface="Arial"/>
                <a:sym typeface="Arial"/>
              </a:rPr>
              <a:t>medical imaging</a:t>
            </a:r>
            <a:endParaRPr sz="800" b="0" i="0" u="none" strike="noStrike" cap="none">
              <a:solidFill>
                <a:srgbClr val="202124"/>
              </a:solidFill>
              <a:latin typeface="Arial"/>
              <a:ea typeface="Arial"/>
              <a:cs typeface="Arial"/>
              <a:sym typeface="Arial"/>
            </a:endParaRPr>
          </a:p>
        </p:txBody>
      </p:sp>
      <p:sp>
        <p:nvSpPr>
          <p:cNvPr id="560" name="Google Shape;560;p66"/>
          <p:cNvSpPr/>
          <p:nvPr/>
        </p:nvSpPr>
        <p:spPr>
          <a:xfrm>
            <a:off x="4181231" y="2647241"/>
            <a:ext cx="781650" cy="781650"/>
          </a:xfrm>
          <a:prstGeom prst="ellipse">
            <a:avLst/>
          </a:prstGeom>
          <a:solidFill>
            <a:srgbClr val="FFFFFF"/>
          </a:solidFill>
          <a:ln w="19050" cap="flat" cmpd="sng">
            <a:solidFill>
              <a:srgbClr val="05AA7F"/>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15000"/>
              </a:lnSpc>
              <a:spcBef>
                <a:spcPts val="0"/>
              </a:spcBef>
              <a:spcAft>
                <a:spcPts val="200"/>
              </a:spcAft>
              <a:buClr>
                <a:srgbClr val="000000"/>
              </a:buClr>
              <a:buSzPts val="500"/>
              <a:buFont typeface="Arial"/>
              <a:buNone/>
            </a:pPr>
            <a:endParaRPr sz="500" b="1" i="0" u="none" strike="noStrike" cap="none">
              <a:solidFill>
                <a:srgbClr val="202124"/>
              </a:solidFill>
              <a:latin typeface="Arial"/>
              <a:ea typeface="Arial"/>
              <a:cs typeface="Arial"/>
              <a:sym typeface="Arial"/>
            </a:endParaRPr>
          </a:p>
        </p:txBody>
      </p:sp>
      <p:sp>
        <p:nvSpPr>
          <p:cNvPr id="572" name="Google Shape;572;p66"/>
          <p:cNvSpPr txBox="1"/>
          <p:nvPr/>
        </p:nvSpPr>
        <p:spPr>
          <a:xfrm rot="-2372">
            <a:off x="4245900" y="2839250"/>
            <a:ext cx="652275" cy="380925"/>
          </a:xfrm>
          <a:prstGeom prst="rect">
            <a:avLst/>
          </a:prstGeom>
          <a:noFill/>
          <a:ln>
            <a:noFill/>
          </a:ln>
        </p:spPr>
        <p:txBody>
          <a:bodyPr spcFirstLastPara="1" wrap="square" lIns="0" tIns="0" rIns="0" bIns="0" anchor="b" anchorCtr="0">
            <a:spAutoFit/>
          </a:bodyPr>
          <a:lstStyle/>
          <a:p>
            <a:pPr marL="0" marR="0" lvl="0" indent="0" algn="ctr" rtl="0">
              <a:lnSpc>
                <a:spcPct val="115000"/>
              </a:lnSpc>
              <a:spcBef>
                <a:spcPts val="0"/>
              </a:spcBef>
              <a:spcAft>
                <a:spcPts val="200"/>
              </a:spcAft>
              <a:buClr>
                <a:srgbClr val="000000"/>
              </a:buClr>
              <a:buSzPts val="800"/>
              <a:buFont typeface="Arial"/>
              <a:buNone/>
            </a:pPr>
            <a:r>
              <a:rPr lang="en-GB" sz="800" b="1" i="0" u="none" strike="noStrike" cap="none">
                <a:solidFill>
                  <a:srgbClr val="202124"/>
                </a:solidFill>
                <a:latin typeface="Arial"/>
                <a:ea typeface="Arial"/>
                <a:cs typeface="Arial"/>
                <a:sym typeface="Arial"/>
              </a:rPr>
              <a:t>GenAI Use Cases Driving Value Today</a:t>
            </a:r>
            <a:endParaRPr sz="800" b="1" i="0" u="none" strike="noStrike" cap="none">
              <a:solidFill>
                <a:srgbClr val="202124"/>
              </a:solidFill>
              <a:latin typeface="Arial"/>
              <a:ea typeface="Arial"/>
              <a:cs typeface="Arial"/>
              <a:sym typeface="Arial"/>
            </a:endParaRPr>
          </a:p>
        </p:txBody>
      </p:sp>
      <p:cxnSp>
        <p:nvCxnSpPr>
          <p:cNvPr id="573" name="Google Shape;573;p66"/>
          <p:cNvCxnSpPr/>
          <p:nvPr/>
        </p:nvCxnSpPr>
        <p:spPr>
          <a:xfrm>
            <a:off x="4533956" y="3433934"/>
            <a:ext cx="0" cy="656550"/>
          </a:xfrm>
          <a:prstGeom prst="straightConnector1">
            <a:avLst/>
          </a:prstGeom>
          <a:noFill/>
          <a:ln w="19050" cap="flat" cmpd="sng">
            <a:solidFill>
              <a:srgbClr val="05AA7F"/>
            </a:solidFill>
            <a:prstDash val="solid"/>
            <a:round/>
            <a:headEnd type="none" w="sm" len="sm"/>
            <a:tailEnd type="none" w="sm" len="sm"/>
          </a:ln>
        </p:spPr>
      </p:cxnSp>
      <p:sp>
        <p:nvSpPr>
          <p:cNvPr id="574" name="Google Shape;574;p66"/>
          <p:cNvSpPr txBox="1"/>
          <p:nvPr/>
        </p:nvSpPr>
        <p:spPr>
          <a:xfrm rot="-3053">
            <a:off x="4660454" y="3429085"/>
            <a:ext cx="760050" cy="461700"/>
          </a:xfrm>
          <a:prstGeom prst="rect">
            <a:avLst/>
          </a:prstGeom>
          <a:noFill/>
          <a:ln>
            <a:noFill/>
          </a:ln>
        </p:spPr>
        <p:txBody>
          <a:bodyPr spcFirstLastPara="1" wrap="square" lIns="0" tIns="0" rIns="0" bIns="0" anchor="b" anchorCtr="0">
            <a:spAutoFit/>
          </a:bodyPr>
          <a:lstStyle/>
          <a:p>
            <a:pPr marL="0" marR="0" lvl="0" indent="0" algn="l" rtl="0">
              <a:lnSpc>
                <a:spcPct val="100000"/>
              </a:lnSpc>
              <a:spcBef>
                <a:spcPts val="0"/>
              </a:spcBef>
              <a:spcAft>
                <a:spcPts val="0"/>
              </a:spcAft>
              <a:buClr>
                <a:srgbClr val="000000"/>
              </a:buClr>
              <a:buSzPts val="800"/>
              <a:buFont typeface="Arial"/>
              <a:buNone/>
            </a:pPr>
            <a:r>
              <a:rPr lang="en-GB" sz="800" b="0" i="0" u="none" strike="noStrike" cap="none">
                <a:solidFill>
                  <a:srgbClr val="202124"/>
                </a:solidFill>
                <a:latin typeface="Arial"/>
                <a:ea typeface="Arial"/>
                <a:cs typeface="Arial"/>
                <a:sym typeface="Arial"/>
              </a:rPr>
              <a:t>Transforming Care, Reducing Caregiver Burnout</a:t>
            </a:r>
            <a:endParaRPr sz="800" b="0" i="0" u="none" strike="noStrike" cap="none">
              <a:solidFill>
                <a:srgbClr val="202124"/>
              </a:solidFill>
              <a:latin typeface="Arial"/>
              <a:ea typeface="Arial"/>
              <a:cs typeface="Arial"/>
              <a:sym typeface="Arial"/>
            </a:endParaRPr>
          </a:p>
        </p:txBody>
      </p:sp>
      <p:sp>
        <p:nvSpPr>
          <p:cNvPr id="575" name="Google Shape;575;p66"/>
          <p:cNvSpPr txBox="1"/>
          <p:nvPr/>
        </p:nvSpPr>
        <p:spPr>
          <a:xfrm rot="-10277">
            <a:off x="3715117" y="3411670"/>
            <a:ext cx="752628" cy="513675"/>
          </a:xfrm>
          <a:prstGeom prst="rect">
            <a:avLst/>
          </a:prstGeom>
          <a:noFill/>
          <a:ln>
            <a:noFill/>
          </a:ln>
        </p:spPr>
        <p:txBody>
          <a:bodyPr spcFirstLastPara="1" wrap="square" lIns="0" tIns="0" rIns="0" bIns="0" anchor="b" anchorCtr="0">
            <a:spAutoFit/>
          </a:bodyPr>
          <a:lstStyle/>
          <a:p>
            <a:pPr marL="0" marR="0" lvl="0" indent="0" algn="r" rtl="0">
              <a:lnSpc>
                <a:spcPct val="115000"/>
              </a:lnSpc>
              <a:spcBef>
                <a:spcPts val="0"/>
              </a:spcBef>
              <a:spcAft>
                <a:spcPts val="0"/>
              </a:spcAft>
              <a:buClr>
                <a:srgbClr val="000000"/>
              </a:buClr>
              <a:buSzPts val="800"/>
              <a:buFont typeface="Arial"/>
              <a:buNone/>
            </a:pPr>
            <a:r>
              <a:rPr lang="en-GB" sz="800" b="0" i="0" u="none" strike="noStrike" cap="none">
                <a:solidFill>
                  <a:srgbClr val="202124"/>
                </a:solidFill>
                <a:latin typeface="Arial"/>
                <a:ea typeface="Arial"/>
                <a:cs typeface="Arial"/>
                <a:sym typeface="Arial"/>
              </a:rPr>
              <a:t>Become  Data Driven with Patients at the Center</a:t>
            </a:r>
            <a:endParaRPr sz="800" b="0" i="0" u="none" strike="noStrike" cap="none">
              <a:solidFill>
                <a:srgbClr val="202124"/>
              </a:solidFill>
              <a:latin typeface="Arial"/>
              <a:ea typeface="Arial"/>
              <a:cs typeface="Arial"/>
              <a:sym typeface="Arial"/>
            </a:endParaRPr>
          </a:p>
        </p:txBody>
      </p:sp>
      <p:pic>
        <p:nvPicPr>
          <p:cNvPr id="576" name="Google Shape;576;p66"/>
          <p:cNvPicPr preferRelativeResize="0"/>
          <p:nvPr/>
        </p:nvPicPr>
        <p:blipFill rotWithShape="1">
          <a:blip r:embed="rId4">
            <a:alphaModFix/>
          </a:blip>
          <a:srcRect/>
          <a:stretch/>
        </p:blipFill>
        <p:spPr>
          <a:xfrm>
            <a:off x="1009988" y="3301688"/>
            <a:ext cx="450731" cy="129168"/>
          </a:xfrm>
          <a:prstGeom prst="rect">
            <a:avLst/>
          </a:prstGeom>
          <a:noFill/>
          <a:ln>
            <a:noFill/>
          </a:ln>
        </p:spPr>
      </p:pic>
      <p:pic>
        <p:nvPicPr>
          <p:cNvPr id="577" name="Google Shape;577;p66"/>
          <p:cNvPicPr preferRelativeResize="0"/>
          <p:nvPr/>
        </p:nvPicPr>
        <p:blipFill rotWithShape="1">
          <a:blip r:embed="rId5">
            <a:alphaModFix/>
          </a:blip>
          <a:srcRect/>
          <a:stretch/>
        </p:blipFill>
        <p:spPr>
          <a:xfrm>
            <a:off x="1009451" y="3797813"/>
            <a:ext cx="449249" cy="191288"/>
          </a:xfrm>
          <a:prstGeom prst="rect">
            <a:avLst/>
          </a:prstGeom>
          <a:noFill/>
          <a:ln>
            <a:noFill/>
          </a:ln>
        </p:spPr>
      </p:pic>
      <p:pic>
        <p:nvPicPr>
          <p:cNvPr id="578" name="Google Shape;578;p66"/>
          <p:cNvPicPr preferRelativeResize="0"/>
          <p:nvPr/>
        </p:nvPicPr>
        <p:blipFill rotWithShape="1">
          <a:blip r:embed="rId6">
            <a:alphaModFix/>
          </a:blip>
          <a:srcRect/>
          <a:stretch/>
        </p:blipFill>
        <p:spPr>
          <a:xfrm>
            <a:off x="7583194" y="3859819"/>
            <a:ext cx="532369" cy="83738"/>
          </a:xfrm>
          <a:prstGeom prst="rect">
            <a:avLst/>
          </a:prstGeom>
          <a:noFill/>
          <a:ln>
            <a:noFill/>
          </a:ln>
        </p:spPr>
      </p:pic>
      <p:pic>
        <p:nvPicPr>
          <p:cNvPr id="579" name="Google Shape;579;p66"/>
          <p:cNvPicPr preferRelativeResize="0"/>
          <p:nvPr/>
        </p:nvPicPr>
        <p:blipFill rotWithShape="1">
          <a:blip r:embed="rId7">
            <a:alphaModFix/>
          </a:blip>
          <a:srcRect/>
          <a:stretch/>
        </p:blipFill>
        <p:spPr>
          <a:xfrm>
            <a:off x="7567350" y="3306469"/>
            <a:ext cx="536250" cy="159188"/>
          </a:xfrm>
          <a:prstGeom prst="rect">
            <a:avLst/>
          </a:prstGeom>
          <a:noFill/>
          <a:ln>
            <a:noFill/>
          </a:ln>
        </p:spPr>
      </p:pic>
      <p:pic>
        <p:nvPicPr>
          <p:cNvPr id="580" name="Google Shape;580;p66"/>
          <p:cNvPicPr preferRelativeResize="0"/>
          <p:nvPr/>
        </p:nvPicPr>
        <p:blipFill rotWithShape="1">
          <a:blip r:embed="rId8">
            <a:alphaModFix/>
          </a:blip>
          <a:srcRect t="34776" b="34776"/>
          <a:stretch/>
        </p:blipFill>
        <p:spPr>
          <a:xfrm>
            <a:off x="966863" y="2002594"/>
            <a:ext cx="540469" cy="164551"/>
          </a:xfrm>
          <a:prstGeom prst="rect">
            <a:avLst/>
          </a:prstGeom>
          <a:noFill/>
          <a:ln>
            <a:noFill/>
          </a:ln>
        </p:spPr>
      </p:pic>
      <p:pic>
        <p:nvPicPr>
          <p:cNvPr id="581" name="Google Shape;581;p66"/>
          <p:cNvPicPr preferRelativeResize="0"/>
          <p:nvPr/>
        </p:nvPicPr>
        <p:blipFill rotWithShape="1">
          <a:blip r:embed="rId9">
            <a:alphaModFix/>
          </a:blip>
          <a:srcRect/>
          <a:stretch/>
        </p:blipFill>
        <p:spPr>
          <a:xfrm>
            <a:off x="960563" y="2525513"/>
            <a:ext cx="547238" cy="220200"/>
          </a:xfrm>
          <a:prstGeom prst="rect">
            <a:avLst/>
          </a:prstGeom>
          <a:noFill/>
          <a:ln>
            <a:noFill/>
          </a:ln>
        </p:spPr>
      </p:pic>
      <p:pic>
        <p:nvPicPr>
          <p:cNvPr id="582" name="Google Shape;582;p66"/>
          <p:cNvPicPr preferRelativeResize="0"/>
          <p:nvPr/>
        </p:nvPicPr>
        <p:blipFill rotWithShape="1">
          <a:blip r:embed="rId10">
            <a:alphaModFix/>
          </a:blip>
          <a:srcRect/>
          <a:stretch/>
        </p:blipFill>
        <p:spPr>
          <a:xfrm>
            <a:off x="7619606" y="2008388"/>
            <a:ext cx="431738" cy="201956"/>
          </a:xfrm>
          <a:prstGeom prst="rect">
            <a:avLst/>
          </a:prstGeom>
          <a:noFill/>
          <a:ln>
            <a:noFill/>
          </a:ln>
        </p:spPr>
      </p:pic>
      <p:pic>
        <p:nvPicPr>
          <p:cNvPr id="583" name="Google Shape;583;p66"/>
          <p:cNvPicPr preferRelativeResize="0"/>
          <p:nvPr/>
        </p:nvPicPr>
        <p:blipFill rotWithShape="1">
          <a:blip r:embed="rId11">
            <a:alphaModFix/>
          </a:blip>
          <a:srcRect/>
          <a:stretch/>
        </p:blipFill>
        <p:spPr>
          <a:xfrm>
            <a:off x="7613381" y="2494800"/>
            <a:ext cx="416924" cy="255263"/>
          </a:xfrm>
          <a:prstGeom prst="rect">
            <a:avLst/>
          </a:prstGeom>
          <a:noFill/>
          <a:ln>
            <a:noFill/>
          </a:ln>
        </p:spPr>
      </p:pic>
      <p:sp>
        <p:nvSpPr>
          <p:cNvPr id="584" name="Google Shape;584;p66"/>
          <p:cNvSpPr txBox="1"/>
          <p:nvPr/>
        </p:nvSpPr>
        <p:spPr>
          <a:xfrm>
            <a:off x="530735" y="4346387"/>
            <a:ext cx="7701975" cy="394650"/>
          </a:xfrm>
          <a:prstGeom prst="rect">
            <a:avLst/>
          </a:prstGeom>
          <a:solidFill>
            <a:srgbClr val="E6F4EA"/>
          </a:solidFill>
          <a:ln>
            <a:noFill/>
          </a:ln>
        </p:spPr>
        <p:txBody>
          <a:bodyPr spcFirstLastPara="1" wrap="square" lIns="34275" tIns="34275" rIns="34275" bIns="34275" anchor="ctr" anchorCtr="0">
            <a:noAutofit/>
          </a:bodyPr>
          <a:lstStyle/>
          <a:p>
            <a:pPr marL="0" marR="0" lvl="0" indent="0" algn="ctr" rtl="0">
              <a:lnSpc>
                <a:spcPct val="115000"/>
              </a:lnSpc>
              <a:spcBef>
                <a:spcPts val="0"/>
              </a:spcBef>
              <a:spcAft>
                <a:spcPts val="0"/>
              </a:spcAft>
              <a:buClr>
                <a:srgbClr val="000000"/>
              </a:buClr>
              <a:buSzPts val="800"/>
              <a:buFont typeface="Arial"/>
              <a:buNone/>
            </a:pPr>
            <a:r>
              <a:rPr lang="en-GB" sz="800" b="0" i="0" u="none" strike="noStrike" cap="none">
                <a:solidFill>
                  <a:srgbClr val="202124"/>
                </a:solidFill>
                <a:latin typeface="Arial"/>
                <a:ea typeface="Arial"/>
                <a:cs typeface="Arial"/>
                <a:sym typeface="Arial"/>
              </a:rPr>
              <a:t>Leading organizations are leveraging healthcare specific GenAI solutions  like MedGemma, Alphafold 3, Vertex AI Search for Healthcare, Medical Imaging Suite &amp; Healthcare API</a:t>
            </a:r>
            <a:endParaRPr sz="800" b="0" i="0" u="none" strike="noStrike" cap="none">
              <a:solidFill>
                <a:srgbClr val="202124"/>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67"/>
          <p:cNvSpPr txBox="1"/>
          <p:nvPr/>
        </p:nvSpPr>
        <p:spPr>
          <a:xfrm>
            <a:off x="475125" y="460481"/>
            <a:ext cx="8080200" cy="464175"/>
          </a:xfrm>
          <a:prstGeom prst="rect">
            <a:avLst/>
          </a:prstGeom>
          <a:noFill/>
          <a:ln>
            <a:noFill/>
          </a:ln>
        </p:spPr>
        <p:txBody>
          <a:bodyPr spcFirstLastPara="1" wrap="square" lIns="48200" tIns="24100" rIns="48200" bIns="24100" anchor="t" anchorCtr="0">
            <a:spAutoFit/>
          </a:bodyPr>
          <a:lstStyle/>
          <a:p>
            <a:pPr marL="0" marR="0" lvl="0" indent="0" algn="l" rtl="0">
              <a:lnSpc>
                <a:spcPct val="100000"/>
              </a:lnSpc>
              <a:spcBef>
                <a:spcPts val="0"/>
              </a:spcBef>
              <a:spcAft>
                <a:spcPts val="0"/>
              </a:spcAft>
              <a:buClr>
                <a:srgbClr val="0D2435"/>
              </a:buClr>
              <a:buSzPts val="2700"/>
              <a:buFont typeface="Roboto"/>
              <a:buNone/>
            </a:pPr>
            <a:r>
              <a:rPr lang="en-GB" sz="2700" b="1" i="0" u="none" strike="noStrike" cap="none">
                <a:solidFill>
                  <a:srgbClr val="00AA7F"/>
                </a:solidFill>
                <a:latin typeface="Roboto"/>
                <a:ea typeface="Roboto"/>
                <a:cs typeface="Roboto"/>
                <a:sym typeface="Roboto"/>
              </a:rPr>
              <a:t>Seattle Children’s Leveraging Agentic AI </a:t>
            </a:r>
            <a:endParaRPr sz="1800" b="1" i="0" u="none" strike="noStrike" cap="none">
              <a:solidFill>
                <a:srgbClr val="00AA7F"/>
              </a:solidFill>
              <a:latin typeface="Roboto"/>
              <a:ea typeface="Roboto"/>
              <a:cs typeface="Roboto"/>
              <a:sym typeface="Roboto"/>
            </a:endParaRPr>
          </a:p>
        </p:txBody>
      </p:sp>
      <p:sp>
        <p:nvSpPr>
          <p:cNvPr id="591" name="Google Shape;591;p67"/>
          <p:cNvSpPr txBox="1"/>
          <p:nvPr/>
        </p:nvSpPr>
        <p:spPr>
          <a:xfrm>
            <a:off x="527888" y="867506"/>
            <a:ext cx="6822000" cy="3654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GB" sz="900" b="0" i="0" u="sng" strike="noStrike" cap="none">
                <a:solidFill>
                  <a:schemeClr val="hlink"/>
                </a:solidFill>
                <a:latin typeface="Roboto"/>
                <a:ea typeface="Roboto"/>
                <a:cs typeface="Roboto"/>
                <a:sym typeface="Roboto"/>
                <a:hlinkClick r:id="rId3"/>
              </a:rPr>
              <a:t>Link to video on YouTube</a:t>
            </a:r>
            <a:r>
              <a:rPr lang="en-GB" sz="900" b="0" i="0" u="none" strike="noStrike" cap="none">
                <a:solidFill>
                  <a:schemeClr val="dk1"/>
                </a:solidFill>
                <a:latin typeface="Roboto"/>
                <a:ea typeface="Roboto"/>
                <a:cs typeface="Roboto"/>
                <a:sym typeface="Roboto"/>
              </a:rPr>
              <a:t>:  Seattle Children’s Hospital reimagining pediatric patient care with Vertex AI and Gemini on Google Cloud</a:t>
            </a:r>
            <a:endParaRPr sz="900" b="0" i="0" u="none" strike="noStrike" cap="none">
              <a:solidFill>
                <a:schemeClr val="dk1"/>
              </a:solidFill>
              <a:latin typeface="Roboto"/>
              <a:ea typeface="Roboto"/>
              <a:cs typeface="Roboto"/>
              <a:sym typeface="Roboto"/>
            </a:endParaRPr>
          </a:p>
        </p:txBody>
      </p:sp>
      <p:sp>
        <p:nvSpPr>
          <p:cNvPr id="592" name="Google Shape;592;p67"/>
          <p:cNvSpPr txBox="1"/>
          <p:nvPr/>
        </p:nvSpPr>
        <p:spPr>
          <a:xfrm>
            <a:off x="182719" y="1354313"/>
            <a:ext cx="4354650" cy="3220875"/>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500"/>
              </a:spcBef>
              <a:spcAft>
                <a:spcPts val="0"/>
              </a:spcAft>
              <a:buClr>
                <a:srgbClr val="000000"/>
              </a:buClr>
              <a:buSzPts val="1100"/>
              <a:buFont typeface="Arial"/>
              <a:buNone/>
            </a:pPr>
            <a:r>
              <a:rPr lang="en-GB" sz="1100" b="0" i="0" u="none" strike="noStrike" cap="none">
                <a:solidFill>
                  <a:srgbClr val="000000"/>
                </a:solidFill>
                <a:latin typeface="Roboto"/>
                <a:ea typeface="Roboto"/>
                <a:cs typeface="Roboto"/>
                <a:sym typeface="Roboto"/>
              </a:rPr>
              <a:t>Seattle Children’s Hospital, one of the United States’ top pediatric facilities, teamed up with Google Cloud to transform pediatric healthcare delivery with the power of AI. </a:t>
            </a:r>
            <a:endParaRPr sz="1100" b="0" i="0" u="none" strike="noStrike" cap="none">
              <a:solidFill>
                <a:srgbClr val="000000"/>
              </a:solidFill>
              <a:latin typeface="Roboto"/>
              <a:ea typeface="Roboto"/>
              <a:cs typeface="Roboto"/>
              <a:sym typeface="Roboto"/>
            </a:endParaRPr>
          </a:p>
          <a:p>
            <a:pPr marL="0" marR="0" lvl="0" indent="0" algn="l" rtl="0">
              <a:lnSpc>
                <a:spcPct val="100000"/>
              </a:lnSpc>
              <a:spcBef>
                <a:spcPts val="500"/>
              </a:spcBef>
              <a:spcAft>
                <a:spcPts val="0"/>
              </a:spcAft>
              <a:buClr>
                <a:srgbClr val="000000"/>
              </a:buClr>
              <a:buSzPts val="1100"/>
              <a:buFont typeface="Arial"/>
              <a:buNone/>
            </a:pPr>
            <a:r>
              <a:rPr lang="en-GB" sz="1100" b="0" i="0" u="none" strike="noStrike" cap="none">
                <a:solidFill>
                  <a:srgbClr val="000000"/>
                </a:solidFill>
                <a:latin typeface="Roboto"/>
                <a:ea typeface="Roboto"/>
                <a:cs typeface="Roboto"/>
                <a:sym typeface="Roboto"/>
              </a:rPr>
              <a:t>Faced with delivering personalized care while managing vast amounts of data and increasingly complex patient needs, Seattle Children's created a unified data foundation in BigQuery and used Google’s Gemini models on Vertex AI to develop “Pathway Assistant” — an AI chatbot for providers designed to quickly search for and provide answers to critical clinical questions from Seattle Children’s comprehensive Clinical Standard Work (CSW) pathways for more than 70 diagnoses. </a:t>
            </a:r>
            <a:endParaRPr sz="1100" b="0" i="0" u="none" strike="noStrike" cap="none">
              <a:solidFill>
                <a:srgbClr val="000000"/>
              </a:solidFill>
              <a:latin typeface="Roboto"/>
              <a:ea typeface="Roboto"/>
              <a:cs typeface="Roboto"/>
              <a:sym typeface="Roboto"/>
            </a:endParaRPr>
          </a:p>
          <a:p>
            <a:pPr marL="0" marR="0" lvl="0" indent="0" algn="l" rtl="0">
              <a:lnSpc>
                <a:spcPct val="100000"/>
              </a:lnSpc>
              <a:spcBef>
                <a:spcPts val="500"/>
              </a:spcBef>
              <a:spcAft>
                <a:spcPts val="0"/>
              </a:spcAft>
              <a:buClr>
                <a:srgbClr val="000000"/>
              </a:buClr>
              <a:buSzPts val="1100"/>
              <a:buFont typeface="Arial"/>
              <a:buNone/>
            </a:pPr>
            <a:r>
              <a:rPr lang="en-GB" sz="1100" b="0" i="0" u="none" strike="noStrike" cap="none">
                <a:solidFill>
                  <a:srgbClr val="000000"/>
                </a:solidFill>
                <a:latin typeface="Roboto"/>
                <a:ea typeface="Roboto"/>
                <a:cs typeface="Roboto"/>
                <a:sym typeface="Roboto"/>
              </a:rPr>
              <a:t>Now, clinicians can ask Pathway Assistant about patients and get answers back in seconds, in contrast to up to 15 minutes if done manually, from thousands of document pages within its CSW pathways that include text, images, and the latest medical research. </a:t>
            </a:r>
            <a:endParaRPr sz="1100" b="0" i="0" u="none" strike="noStrike" cap="none">
              <a:solidFill>
                <a:srgbClr val="000000"/>
              </a:solidFill>
              <a:latin typeface="Roboto"/>
              <a:ea typeface="Roboto"/>
              <a:cs typeface="Roboto"/>
              <a:sym typeface="Roboto"/>
            </a:endParaRPr>
          </a:p>
          <a:p>
            <a:pPr marL="0" marR="0" lvl="0" indent="0" algn="l" rtl="0">
              <a:lnSpc>
                <a:spcPct val="100000"/>
              </a:lnSpc>
              <a:spcBef>
                <a:spcPts val="500"/>
              </a:spcBef>
              <a:spcAft>
                <a:spcPts val="500"/>
              </a:spcAft>
              <a:buClr>
                <a:srgbClr val="000000"/>
              </a:buClr>
              <a:buSzPts val="1100"/>
              <a:buFont typeface="Arial"/>
              <a:buNone/>
            </a:pPr>
            <a:r>
              <a:rPr lang="en-GB" sz="1100" b="0" i="0" u="none" strike="noStrike" cap="none">
                <a:solidFill>
                  <a:srgbClr val="000000"/>
                </a:solidFill>
                <a:latin typeface="Roboto"/>
                <a:ea typeface="Roboto"/>
                <a:cs typeface="Roboto"/>
                <a:sym typeface="Roboto"/>
              </a:rPr>
              <a:t>This advancement offers healthcare providers immediate access to collective, validated medical expertise to help them make informed, accurate, and potentially life-saving decisions.</a:t>
            </a:r>
            <a:endParaRPr sz="1100" b="0" i="0" u="none" strike="noStrike" cap="none">
              <a:solidFill>
                <a:srgbClr val="000000"/>
              </a:solidFill>
              <a:latin typeface="Roboto"/>
              <a:ea typeface="Roboto"/>
              <a:cs typeface="Roboto"/>
              <a:sym typeface="Roboto"/>
            </a:endParaRPr>
          </a:p>
        </p:txBody>
      </p:sp>
      <p:pic>
        <p:nvPicPr>
          <p:cNvPr id="593" name="Google Shape;593;p67"/>
          <p:cNvPicPr preferRelativeResize="0"/>
          <p:nvPr/>
        </p:nvPicPr>
        <p:blipFill rotWithShape="1">
          <a:blip r:embed="rId4">
            <a:alphaModFix/>
          </a:blip>
          <a:srcRect/>
          <a:stretch/>
        </p:blipFill>
        <p:spPr>
          <a:xfrm>
            <a:off x="4665206" y="1739456"/>
            <a:ext cx="4378033" cy="245059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68"/>
          <p:cNvSpPr/>
          <p:nvPr/>
        </p:nvSpPr>
        <p:spPr>
          <a:xfrm>
            <a:off x="0" y="0"/>
            <a:ext cx="9144000" cy="5143500"/>
          </a:xfrm>
          <a:prstGeom prst="rect">
            <a:avLst/>
          </a:prstGeom>
          <a:solidFill>
            <a:srgbClr val="0D2435"/>
          </a:solidFill>
          <a:ln w="55000" cap="flat" cmpd="thickThin">
            <a:solidFill>
              <a:srgbClr val="0D2435"/>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Roboto Light"/>
              <a:ea typeface="Roboto Light"/>
              <a:cs typeface="Roboto Light"/>
              <a:sym typeface="Roboto Light"/>
            </a:endParaRPr>
          </a:p>
        </p:txBody>
      </p:sp>
      <p:sp>
        <p:nvSpPr>
          <p:cNvPr id="599" name="Google Shape;599;p68"/>
          <p:cNvSpPr txBox="1"/>
          <p:nvPr/>
        </p:nvSpPr>
        <p:spPr>
          <a:xfrm>
            <a:off x="962186" y="533326"/>
            <a:ext cx="2379000" cy="19932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2500"/>
              <a:buFont typeface="Arial"/>
              <a:buNone/>
            </a:pPr>
            <a:r>
              <a:rPr lang="en-GB" sz="12500" b="0" i="0" u="none" strike="noStrike" cap="none">
                <a:solidFill>
                  <a:srgbClr val="00AA7F"/>
                </a:solidFill>
                <a:latin typeface="Roboto"/>
                <a:ea typeface="Roboto"/>
                <a:cs typeface="Roboto"/>
                <a:sym typeface="Roboto"/>
              </a:rPr>
              <a:t>0</a:t>
            </a:r>
            <a:r>
              <a:rPr lang="en-GB" sz="12500">
                <a:solidFill>
                  <a:srgbClr val="00AA7F"/>
                </a:solidFill>
                <a:latin typeface="Roboto"/>
                <a:ea typeface="Roboto"/>
                <a:cs typeface="Roboto"/>
                <a:sym typeface="Roboto"/>
              </a:rPr>
              <a:t>2</a:t>
            </a:r>
            <a:endParaRPr sz="1100" b="0" i="0" u="none" strike="noStrike" cap="none">
              <a:solidFill>
                <a:srgbClr val="000000"/>
              </a:solidFill>
              <a:latin typeface="Arial"/>
              <a:ea typeface="Arial"/>
              <a:cs typeface="Arial"/>
              <a:sym typeface="Arial"/>
            </a:endParaRPr>
          </a:p>
        </p:txBody>
      </p:sp>
      <p:sp>
        <p:nvSpPr>
          <p:cNvPr id="600" name="Google Shape;600;p68"/>
          <p:cNvSpPr txBox="1"/>
          <p:nvPr/>
        </p:nvSpPr>
        <p:spPr>
          <a:xfrm>
            <a:off x="3030997" y="1029615"/>
            <a:ext cx="5450700" cy="2147100"/>
          </a:xfrm>
          <a:prstGeom prst="rect">
            <a:avLst/>
          </a:prstGeom>
          <a:noFill/>
          <a:ln w="9525" cap="flat" cmpd="sng">
            <a:solidFill>
              <a:schemeClr val="lt1"/>
            </a:solidFill>
            <a:prstDash val="solid"/>
            <a:round/>
            <a:headEnd type="none" w="sm" len="sm"/>
            <a:tailEnd type="none" w="sm" len="sm"/>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GB" sz="5400">
                <a:solidFill>
                  <a:schemeClr val="lt1"/>
                </a:solidFill>
                <a:latin typeface="Roboto"/>
                <a:ea typeface="Roboto"/>
                <a:cs typeface="Roboto"/>
                <a:sym typeface="Roboto"/>
              </a:rPr>
              <a:t>Use Case #1</a:t>
            </a:r>
            <a:br>
              <a:rPr lang="en-GB" sz="2700">
                <a:solidFill>
                  <a:schemeClr val="lt1"/>
                </a:solidFill>
                <a:latin typeface="Roboto"/>
                <a:ea typeface="Roboto"/>
                <a:cs typeface="Roboto"/>
                <a:sym typeface="Roboto"/>
              </a:rPr>
            </a:br>
            <a:r>
              <a:rPr lang="en-GB" sz="2700">
                <a:solidFill>
                  <a:schemeClr val="lt1"/>
                </a:solidFill>
                <a:latin typeface="Roboto"/>
                <a:ea typeface="Roboto"/>
                <a:cs typeface="Roboto"/>
                <a:sym typeface="Roboto"/>
              </a:rPr>
              <a:t>AI Augmented Clinical Results Integration and Research Summary</a:t>
            </a:r>
            <a:endParaRPr sz="800" b="0"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69"/>
          <p:cNvSpPr/>
          <p:nvPr/>
        </p:nvSpPr>
        <p:spPr>
          <a:xfrm>
            <a:off x="0" y="0"/>
            <a:ext cx="9144000" cy="5143500"/>
          </a:xfrm>
          <a:prstGeom prst="rect">
            <a:avLst/>
          </a:prstGeom>
          <a:solidFill>
            <a:srgbClr val="0D2435"/>
          </a:solidFill>
          <a:ln w="55000" cap="flat" cmpd="thickThin">
            <a:solidFill>
              <a:srgbClr val="0D2435"/>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Roboto Light"/>
              <a:ea typeface="Roboto Light"/>
              <a:cs typeface="Roboto Light"/>
              <a:sym typeface="Roboto Light"/>
            </a:endParaRPr>
          </a:p>
        </p:txBody>
      </p:sp>
      <p:sp>
        <p:nvSpPr>
          <p:cNvPr id="606" name="Google Shape;606;p69"/>
          <p:cNvSpPr txBox="1"/>
          <p:nvPr/>
        </p:nvSpPr>
        <p:spPr>
          <a:xfrm>
            <a:off x="962186" y="533326"/>
            <a:ext cx="2379000" cy="19932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2500"/>
              <a:buFont typeface="Arial"/>
              <a:buNone/>
            </a:pPr>
            <a:r>
              <a:rPr lang="en-GB" sz="12500" b="0" i="0" u="none" strike="noStrike" cap="none">
                <a:solidFill>
                  <a:srgbClr val="00AA7F"/>
                </a:solidFill>
                <a:latin typeface="Roboto"/>
                <a:ea typeface="Roboto"/>
                <a:cs typeface="Roboto"/>
                <a:sym typeface="Roboto"/>
              </a:rPr>
              <a:t>0</a:t>
            </a:r>
            <a:r>
              <a:rPr lang="en-GB" sz="12500">
                <a:solidFill>
                  <a:srgbClr val="00AA7F"/>
                </a:solidFill>
                <a:latin typeface="Roboto"/>
                <a:ea typeface="Roboto"/>
                <a:cs typeface="Roboto"/>
                <a:sym typeface="Roboto"/>
              </a:rPr>
              <a:t>3</a:t>
            </a:r>
            <a:endParaRPr sz="1100" b="0" i="0" u="none" strike="noStrike" cap="none">
              <a:solidFill>
                <a:srgbClr val="000000"/>
              </a:solidFill>
              <a:latin typeface="Arial"/>
              <a:ea typeface="Arial"/>
              <a:cs typeface="Arial"/>
              <a:sym typeface="Arial"/>
            </a:endParaRPr>
          </a:p>
        </p:txBody>
      </p:sp>
      <p:sp>
        <p:nvSpPr>
          <p:cNvPr id="607" name="Google Shape;607;p69"/>
          <p:cNvSpPr txBox="1"/>
          <p:nvPr/>
        </p:nvSpPr>
        <p:spPr>
          <a:xfrm>
            <a:off x="3030997" y="1029615"/>
            <a:ext cx="5450700" cy="2562900"/>
          </a:xfrm>
          <a:prstGeom prst="rect">
            <a:avLst/>
          </a:prstGeom>
          <a:noFill/>
          <a:ln w="9525" cap="flat" cmpd="sng">
            <a:solidFill>
              <a:schemeClr val="lt1"/>
            </a:solidFill>
            <a:prstDash val="solid"/>
            <a:round/>
            <a:headEnd type="none" w="sm" len="sm"/>
            <a:tailEnd type="none" w="sm" len="sm"/>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GB" sz="5400">
                <a:solidFill>
                  <a:schemeClr val="lt1"/>
                </a:solidFill>
                <a:latin typeface="Roboto"/>
                <a:ea typeface="Roboto"/>
                <a:cs typeface="Roboto"/>
                <a:sym typeface="Roboto"/>
              </a:rPr>
              <a:t>Use Case #2</a:t>
            </a:r>
            <a:br>
              <a:rPr lang="en-GB" sz="2700">
                <a:solidFill>
                  <a:schemeClr val="lt1"/>
                </a:solidFill>
                <a:latin typeface="Roboto"/>
                <a:ea typeface="Roboto"/>
                <a:cs typeface="Roboto"/>
                <a:sym typeface="Roboto"/>
              </a:rPr>
            </a:br>
            <a:r>
              <a:rPr lang="en-GB" sz="2700">
                <a:solidFill>
                  <a:schemeClr val="lt1"/>
                </a:solidFill>
                <a:latin typeface="Roboto"/>
                <a:ea typeface="Roboto"/>
                <a:cs typeface="Roboto"/>
                <a:sym typeface="Roboto"/>
              </a:rPr>
              <a:t>Hospital at Home Real time Monitoring for Patient and Clinician Support</a:t>
            </a:r>
            <a:endParaRPr sz="2700">
              <a:solidFill>
                <a:schemeClr val="lt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6000"/>
              <a:buFont typeface="Arial"/>
              <a:buNone/>
            </a:pPr>
            <a:endParaRPr sz="2700">
              <a:solidFill>
                <a:schemeClr val="lt1"/>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70"/>
          <p:cNvSpPr/>
          <p:nvPr/>
        </p:nvSpPr>
        <p:spPr>
          <a:xfrm>
            <a:off x="0" y="0"/>
            <a:ext cx="9144000" cy="5143500"/>
          </a:xfrm>
          <a:prstGeom prst="rect">
            <a:avLst/>
          </a:prstGeom>
          <a:solidFill>
            <a:srgbClr val="0D2435"/>
          </a:solidFill>
          <a:ln w="55000" cap="flat" cmpd="thickThin">
            <a:solidFill>
              <a:srgbClr val="0D2435"/>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Roboto Light"/>
              <a:ea typeface="Roboto Light"/>
              <a:cs typeface="Roboto Light"/>
              <a:sym typeface="Roboto Light"/>
            </a:endParaRPr>
          </a:p>
        </p:txBody>
      </p:sp>
      <p:sp>
        <p:nvSpPr>
          <p:cNvPr id="613" name="Google Shape;613;p70"/>
          <p:cNvSpPr txBox="1"/>
          <p:nvPr/>
        </p:nvSpPr>
        <p:spPr>
          <a:xfrm>
            <a:off x="962186" y="533326"/>
            <a:ext cx="2379000" cy="19932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2500"/>
              <a:buFont typeface="Arial"/>
              <a:buNone/>
            </a:pPr>
            <a:r>
              <a:rPr lang="en-GB" sz="12500" b="0" i="0" u="none" strike="noStrike" cap="none">
                <a:solidFill>
                  <a:srgbClr val="00AA7F"/>
                </a:solidFill>
                <a:latin typeface="Roboto"/>
                <a:ea typeface="Roboto"/>
                <a:cs typeface="Roboto"/>
                <a:sym typeface="Roboto"/>
              </a:rPr>
              <a:t>0</a:t>
            </a:r>
            <a:r>
              <a:rPr lang="en-GB" sz="12500">
                <a:solidFill>
                  <a:srgbClr val="00AA7F"/>
                </a:solidFill>
                <a:latin typeface="Roboto"/>
                <a:ea typeface="Roboto"/>
                <a:cs typeface="Roboto"/>
                <a:sym typeface="Roboto"/>
              </a:rPr>
              <a:t>4</a:t>
            </a:r>
            <a:endParaRPr sz="1100" b="0" i="0" u="none" strike="noStrike" cap="none">
              <a:solidFill>
                <a:srgbClr val="000000"/>
              </a:solidFill>
              <a:latin typeface="Arial"/>
              <a:ea typeface="Arial"/>
              <a:cs typeface="Arial"/>
              <a:sym typeface="Arial"/>
            </a:endParaRPr>
          </a:p>
        </p:txBody>
      </p:sp>
      <p:sp>
        <p:nvSpPr>
          <p:cNvPr id="614" name="Google Shape;614;p70"/>
          <p:cNvSpPr txBox="1"/>
          <p:nvPr/>
        </p:nvSpPr>
        <p:spPr>
          <a:xfrm>
            <a:off x="3030997" y="1029615"/>
            <a:ext cx="5450700" cy="2147100"/>
          </a:xfrm>
          <a:prstGeom prst="rect">
            <a:avLst/>
          </a:prstGeom>
          <a:noFill/>
          <a:ln w="9525" cap="flat" cmpd="sng">
            <a:solidFill>
              <a:schemeClr val="lt1"/>
            </a:solidFill>
            <a:prstDash val="solid"/>
            <a:round/>
            <a:headEnd type="none" w="sm" len="sm"/>
            <a:tailEnd type="none" w="sm" len="sm"/>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GB" sz="5400">
                <a:solidFill>
                  <a:schemeClr val="lt1"/>
                </a:solidFill>
                <a:latin typeface="Roboto"/>
                <a:ea typeface="Roboto"/>
                <a:cs typeface="Roboto"/>
                <a:sym typeface="Roboto"/>
              </a:rPr>
              <a:t>Use Case #3</a:t>
            </a:r>
            <a:br>
              <a:rPr lang="en-GB" sz="3500">
                <a:solidFill>
                  <a:schemeClr val="lt1"/>
                </a:solidFill>
                <a:latin typeface="Roboto"/>
                <a:ea typeface="Roboto"/>
                <a:cs typeface="Roboto"/>
                <a:sym typeface="Roboto"/>
              </a:rPr>
            </a:br>
            <a:r>
              <a:rPr lang="en-GB" sz="2700">
                <a:solidFill>
                  <a:schemeClr val="lt1"/>
                </a:solidFill>
                <a:latin typeface="Roboto"/>
                <a:ea typeface="Roboto"/>
                <a:cs typeface="Roboto"/>
                <a:sym typeface="Roboto"/>
              </a:rPr>
              <a:t>Predictive Insights for Optimising Clinical, Commercial, and Resource Outcomes</a:t>
            </a:r>
            <a:endParaRPr sz="2100" b="0" i="0" u="none" strike="noStrike" cap="non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71"/>
          <p:cNvSpPr/>
          <p:nvPr/>
        </p:nvSpPr>
        <p:spPr>
          <a:xfrm>
            <a:off x="0" y="0"/>
            <a:ext cx="9144000" cy="5143500"/>
          </a:xfrm>
          <a:prstGeom prst="rect">
            <a:avLst/>
          </a:prstGeom>
          <a:solidFill>
            <a:srgbClr val="0D2435"/>
          </a:solidFill>
          <a:ln w="55000" cap="flat" cmpd="thickThin">
            <a:solidFill>
              <a:srgbClr val="0D2435"/>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Roboto Light"/>
              <a:ea typeface="Roboto Light"/>
              <a:cs typeface="Roboto Light"/>
              <a:sym typeface="Roboto Light"/>
            </a:endParaRPr>
          </a:p>
        </p:txBody>
      </p:sp>
      <p:sp>
        <p:nvSpPr>
          <p:cNvPr id="620" name="Google Shape;620;p71"/>
          <p:cNvSpPr txBox="1"/>
          <p:nvPr/>
        </p:nvSpPr>
        <p:spPr>
          <a:xfrm>
            <a:off x="962186" y="533326"/>
            <a:ext cx="2379000" cy="19932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2500"/>
              <a:buFont typeface="Arial"/>
              <a:buNone/>
            </a:pPr>
            <a:r>
              <a:rPr lang="en-GB" sz="12500" b="0" i="0" u="none" strike="noStrike" cap="none">
                <a:solidFill>
                  <a:srgbClr val="00AA7F"/>
                </a:solidFill>
                <a:latin typeface="Roboto"/>
                <a:ea typeface="Roboto"/>
                <a:cs typeface="Roboto"/>
                <a:sym typeface="Roboto"/>
              </a:rPr>
              <a:t>0</a:t>
            </a:r>
            <a:r>
              <a:rPr lang="en-GB" sz="12500">
                <a:solidFill>
                  <a:srgbClr val="00AA7F"/>
                </a:solidFill>
                <a:latin typeface="Roboto"/>
                <a:ea typeface="Roboto"/>
                <a:cs typeface="Roboto"/>
                <a:sym typeface="Roboto"/>
              </a:rPr>
              <a:t>5</a:t>
            </a:r>
            <a:endParaRPr sz="1100" b="0" i="0" u="none" strike="noStrike" cap="none">
              <a:solidFill>
                <a:srgbClr val="000000"/>
              </a:solidFill>
              <a:latin typeface="Arial"/>
              <a:ea typeface="Arial"/>
              <a:cs typeface="Arial"/>
              <a:sym typeface="Arial"/>
            </a:endParaRPr>
          </a:p>
        </p:txBody>
      </p:sp>
      <p:sp>
        <p:nvSpPr>
          <p:cNvPr id="621" name="Google Shape;621;p71"/>
          <p:cNvSpPr txBox="1"/>
          <p:nvPr/>
        </p:nvSpPr>
        <p:spPr>
          <a:xfrm>
            <a:off x="3030997" y="1029615"/>
            <a:ext cx="5450700" cy="992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GB" sz="6000">
                <a:solidFill>
                  <a:schemeClr val="lt1"/>
                </a:solidFill>
                <a:latin typeface="Roboto"/>
                <a:ea typeface="Roboto"/>
                <a:cs typeface="Roboto"/>
                <a:sym typeface="Roboto"/>
              </a:rPr>
              <a:t>The demo </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72"/>
          <p:cNvSpPr/>
          <p:nvPr/>
        </p:nvSpPr>
        <p:spPr>
          <a:xfrm>
            <a:off x="0" y="0"/>
            <a:ext cx="9144000" cy="5143500"/>
          </a:xfrm>
          <a:prstGeom prst="rect">
            <a:avLst/>
          </a:prstGeom>
          <a:solidFill>
            <a:srgbClr val="0D2435"/>
          </a:solidFill>
          <a:ln w="55000" cap="flat" cmpd="thickThin">
            <a:solidFill>
              <a:srgbClr val="0D2435"/>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Roboto Light"/>
              <a:ea typeface="Roboto Light"/>
              <a:cs typeface="Roboto Light"/>
              <a:sym typeface="Roboto Light"/>
            </a:endParaRPr>
          </a:p>
        </p:txBody>
      </p:sp>
      <p:sp>
        <p:nvSpPr>
          <p:cNvPr id="627" name="Google Shape;627;p72"/>
          <p:cNvSpPr txBox="1"/>
          <p:nvPr/>
        </p:nvSpPr>
        <p:spPr>
          <a:xfrm>
            <a:off x="962186" y="533326"/>
            <a:ext cx="2379000" cy="19932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2500"/>
              <a:buFont typeface="Arial"/>
              <a:buNone/>
            </a:pPr>
            <a:r>
              <a:rPr lang="en-GB" sz="12500" b="0" i="0" u="none" strike="noStrike" cap="none">
                <a:solidFill>
                  <a:srgbClr val="00AA7F"/>
                </a:solidFill>
                <a:latin typeface="Roboto"/>
                <a:ea typeface="Roboto"/>
                <a:cs typeface="Roboto"/>
                <a:sym typeface="Roboto"/>
              </a:rPr>
              <a:t>0</a:t>
            </a:r>
            <a:r>
              <a:rPr lang="en-GB" sz="12500">
                <a:solidFill>
                  <a:srgbClr val="00AA7F"/>
                </a:solidFill>
                <a:latin typeface="Roboto"/>
                <a:ea typeface="Roboto"/>
                <a:cs typeface="Roboto"/>
                <a:sym typeface="Roboto"/>
              </a:rPr>
              <a:t>6</a:t>
            </a:r>
            <a:endParaRPr sz="1100" b="0" i="0" u="none" strike="noStrike" cap="none">
              <a:solidFill>
                <a:srgbClr val="000000"/>
              </a:solidFill>
              <a:latin typeface="Arial"/>
              <a:ea typeface="Arial"/>
              <a:cs typeface="Arial"/>
              <a:sym typeface="Arial"/>
            </a:endParaRPr>
          </a:p>
        </p:txBody>
      </p:sp>
      <p:sp>
        <p:nvSpPr>
          <p:cNvPr id="628" name="Google Shape;628;p72"/>
          <p:cNvSpPr txBox="1"/>
          <p:nvPr/>
        </p:nvSpPr>
        <p:spPr>
          <a:xfrm>
            <a:off x="3030997" y="1029615"/>
            <a:ext cx="5450681" cy="992579"/>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GB" sz="6000" b="0" i="0" u="none" strike="noStrike" cap="none">
                <a:solidFill>
                  <a:schemeClr val="lt1"/>
                </a:solidFill>
                <a:latin typeface="Roboto"/>
                <a:ea typeface="Roboto"/>
                <a:cs typeface="Roboto"/>
                <a:sym typeface="Roboto"/>
              </a:rPr>
              <a:t>Q</a:t>
            </a:r>
            <a:r>
              <a:rPr lang="en-GB" sz="6000">
                <a:solidFill>
                  <a:schemeClr val="lt1"/>
                </a:solidFill>
                <a:latin typeface="Roboto"/>
                <a:ea typeface="Roboto"/>
                <a:cs typeface="Roboto"/>
                <a:sym typeface="Roboto"/>
              </a:rPr>
              <a:t>&amp;A</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73"/>
          <p:cNvSpPr/>
          <p:nvPr/>
        </p:nvSpPr>
        <p:spPr>
          <a:xfrm>
            <a:off x="0" y="0"/>
            <a:ext cx="9144000" cy="5143500"/>
          </a:xfrm>
          <a:prstGeom prst="rect">
            <a:avLst/>
          </a:prstGeom>
          <a:solidFill>
            <a:srgbClr val="0D2435"/>
          </a:solidFill>
          <a:ln w="55000" cap="flat" cmpd="thickThin">
            <a:solidFill>
              <a:srgbClr val="0D2435"/>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Roboto Light"/>
              <a:ea typeface="Roboto Light"/>
              <a:cs typeface="Roboto Light"/>
              <a:sym typeface="Roboto Light"/>
            </a:endParaRPr>
          </a:p>
        </p:txBody>
      </p:sp>
      <p:sp>
        <p:nvSpPr>
          <p:cNvPr id="634" name="Google Shape;634;p73"/>
          <p:cNvSpPr/>
          <p:nvPr/>
        </p:nvSpPr>
        <p:spPr>
          <a:xfrm>
            <a:off x="7151822" y="457121"/>
            <a:ext cx="829205" cy="914480"/>
          </a:xfrm>
          <a:custGeom>
            <a:avLst/>
            <a:gdLst/>
            <a:ahLst/>
            <a:cxnLst/>
            <a:rect l="l" t="t" r="r" b="b"/>
            <a:pathLst>
              <a:path w="1619939" h="1619939" extrusionOk="0">
                <a:moveTo>
                  <a:pt x="0" y="0"/>
                </a:moveTo>
                <a:lnTo>
                  <a:pt x="1619939" y="0"/>
                </a:lnTo>
                <a:lnTo>
                  <a:pt x="1619939" y="1619939"/>
                </a:lnTo>
                <a:lnTo>
                  <a:pt x="0" y="1619939"/>
                </a:lnTo>
                <a:lnTo>
                  <a:pt x="0" y="0"/>
                </a:lnTo>
                <a:close/>
              </a:path>
            </a:pathLst>
          </a:custGeom>
          <a:blipFill rotWithShape="1">
            <a:blip r:embed="rId3">
              <a:alphaModFix/>
            </a:blip>
            <a:stretch>
              <a:fillRect/>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Roboto Light"/>
              <a:ea typeface="Roboto Light"/>
              <a:cs typeface="Roboto Light"/>
              <a:sym typeface="Roboto Light"/>
            </a:endParaRPr>
          </a:p>
        </p:txBody>
      </p:sp>
      <p:sp>
        <p:nvSpPr>
          <p:cNvPr id="635" name="Google Shape;635;p73"/>
          <p:cNvSpPr/>
          <p:nvPr/>
        </p:nvSpPr>
        <p:spPr>
          <a:xfrm>
            <a:off x="7981027" y="518758"/>
            <a:ext cx="753746" cy="1047644"/>
          </a:xfrm>
          <a:custGeom>
            <a:avLst/>
            <a:gdLst/>
            <a:ahLst/>
            <a:cxnLst/>
            <a:rect l="l" t="t" r="r" b="b"/>
            <a:pathLst>
              <a:path w="1346449" h="1905352" extrusionOk="0">
                <a:moveTo>
                  <a:pt x="0" y="0"/>
                </a:moveTo>
                <a:lnTo>
                  <a:pt x="1346449" y="0"/>
                </a:lnTo>
                <a:lnTo>
                  <a:pt x="1346449" y="1905352"/>
                </a:lnTo>
                <a:lnTo>
                  <a:pt x="0" y="1905352"/>
                </a:lnTo>
                <a:lnTo>
                  <a:pt x="0" y="0"/>
                </a:lnTo>
                <a:close/>
              </a:path>
            </a:pathLst>
          </a:custGeom>
          <a:blipFill rotWithShape="1">
            <a:blip r:embed="rId4">
              <a:alphaModFix/>
            </a:blip>
            <a:stretch>
              <a:fillRect/>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Roboto Light"/>
              <a:ea typeface="Roboto Light"/>
              <a:cs typeface="Roboto Light"/>
              <a:sym typeface="Roboto Light"/>
            </a:endParaRPr>
          </a:p>
        </p:txBody>
      </p:sp>
      <p:sp>
        <p:nvSpPr>
          <p:cNvPr id="636" name="Google Shape;636;p73"/>
          <p:cNvSpPr/>
          <p:nvPr/>
        </p:nvSpPr>
        <p:spPr>
          <a:xfrm>
            <a:off x="523293" y="552050"/>
            <a:ext cx="1789472" cy="414973"/>
          </a:xfrm>
          <a:custGeom>
            <a:avLst/>
            <a:gdLst/>
            <a:ahLst/>
            <a:cxnLst/>
            <a:rect l="l" t="t" r="r" b="b"/>
            <a:pathLst>
              <a:path w="2385963" h="553297" extrusionOk="0">
                <a:moveTo>
                  <a:pt x="0" y="0"/>
                </a:moveTo>
                <a:lnTo>
                  <a:pt x="2385964" y="0"/>
                </a:lnTo>
                <a:lnTo>
                  <a:pt x="2385964" y="553296"/>
                </a:lnTo>
                <a:lnTo>
                  <a:pt x="0" y="553296"/>
                </a:lnTo>
                <a:lnTo>
                  <a:pt x="0" y="0"/>
                </a:lnTo>
                <a:close/>
              </a:path>
            </a:pathLst>
          </a:custGeom>
          <a:blipFill rotWithShape="1">
            <a:blip r:embed="rId5">
              <a:alphaModFix/>
            </a:blip>
            <a:stretch>
              <a:fillRect/>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Roboto Light"/>
              <a:ea typeface="Roboto Light"/>
              <a:cs typeface="Roboto Light"/>
              <a:sym typeface="Roboto Light"/>
            </a:endParaRPr>
          </a:p>
        </p:txBody>
      </p:sp>
      <p:sp>
        <p:nvSpPr>
          <p:cNvPr id="637" name="Google Shape;637;p73"/>
          <p:cNvSpPr txBox="1"/>
          <p:nvPr/>
        </p:nvSpPr>
        <p:spPr>
          <a:xfrm>
            <a:off x="523293" y="4736986"/>
            <a:ext cx="2218780" cy="255295"/>
          </a:xfrm>
          <a:prstGeom prst="rect">
            <a:avLst/>
          </a:prstGeom>
          <a:noFill/>
          <a:ln>
            <a:noFill/>
          </a:ln>
        </p:spPr>
        <p:txBody>
          <a:bodyPr spcFirstLastPara="1" wrap="square" lIns="0" tIns="0" rIns="0" bIns="0" anchor="t" anchorCtr="0">
            <a:spAutoFit/>
          </a:bodyPr>
          <a:lstStyle/>
          <a:p>
            <a:pPr marL="0" marR="0" lvl="0" indent="0" algn="l" rtl="0">
              <a:lnSpc>
                <a:spcPct val="139979"/>
              </a:lnSpc>
              <a:spcBef>
                <a:spcPts val="0"/>
              </a:spcBef>
              <a:spcAft>
                <a:spcPts val="0"/>
              </a:spcAft>
              <a:buClr>
                <a:srgbClr val="000000"/>
              </a:buClr>
              <a:buSzPts val="1500"/>
              <a:buFont typeface="Arial"/>
              <a:buNone/>
            </a:pPr>
            <a:r>
              <a:rPr lang="en-GB" sz="1500" b="0" i="0" u="none" strike="noStrike" cap="none">
                <a:solidFill>
                  <a:srgbClr val="FFFFFF"/>
                </a:solidFill>
                <a:latin typeface="Roboto"/>
                <a:ea typeface="Roboto"/>
                <a:cs typeface="Roboto"/>
                <a:sym typeface="Roboto"/>
              </a:rPr>
              <a:t>www.intelia.ai</a:t>
            </a:r>
            <a:endParaRPr sz="1100" b="0" i="0" u="none" strike="noStrike" cap="none">
              <a:solidFill>
                <a:srgbClr val="000000"/>
              </a:solidFill>
              <a:latin typeface="Arial"/>
              <a:ea typeface="Arial"/>
              <a:cs typeface="Arial"/>
              <a:sym typeface="Arial"/>
            </a:endParaRPr>
          </a:p>
        </p:txBody>
      </p:sp>
      <p:sp>
        <p:nvSpPr>
          <p:cNvPr id="638" name="Google Shape;638;p73"/>
          <p:cNvSpPr txBox="1"/>
          <p:nvPr/>
        </p:nvSpPr>
        <p:spPr>
          <a:xfrm>
            <a:off x="474228" y="1579171"/>
            <a:ext cx="5450681" cy="992579"/>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GB" sz="6000" b="0" i="0" u="none" strike="noStrike" cap="none">
                <a:solidFill>
                  <a:schemeClr val="lt1"/>
                </a:solidFill>
                <a:latin typeface="Roboto"/>
                <a:ea typeface="Roboto"/>
                <a:cs typeface="Roboto"/>
                <a:sym typeface="Roboto"/>
              </a:rPr>
              <a:t>Thank You</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74"/>
          <p:cNvSpPr/>
          <p:nvPr/>
        </p:nvSpPr>
        <p:spPr>
          <a:xfrm>
            <a:off x="0" y="0"/>
            <a:ext cx="9144000" cy="5143500"/>
          </a:xfrm>
          <a:prstGeom prst="rect">
            <a:avLst/>
          </a:prstGeom>
          <a:solidFill>
            <a:srgbClr val="0D2435"/>
          </a:solidFill>
          <a:ln w="55000" cap="flat" cmpd="thickThin">
            <a:solidFill>
              <a:srgbClr val="0D2435"/>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Roboto Light"/>
              <a:ea typeface="Roboto Light"/>
              <a:cs typeface="Roboto Light"/>
              <a:sym typeface="Roboto Light"/>
            </a:endParaRPr>
          </a:p>
        </p:txBody>
      </p:sp>
      <p:sp>
        <p:nvSpPr>
          <p:cNvPr id="644" name="Google Shape;644;p74"/>
          <p:cNvSpPr/>
          <p:nvPr/>
        </p:nvSpPr>
        <p:spPr>
          <a:xfrm>
            <a:off x="7151822" y="457121"/>
            <a:ext cx="830219" cy="915266"/>
          </a:xfrm>
          <a:custGeom>
            <a:avLst/>
            <a:gdLst/>
            <a:ahLst/>
            <a:cxnLst/>
            <a:rect l="l" t="t" r="r" b="b"/>
            <a:pathLst>
              <a:path w="1619939" h="1619939" extrusionOk="0">
                <a:moveTo>
                  <a:pt x="0" y="0"/>
                </a:moveTo>
                <a:lnTo>
                  <a:pt x="1619939" y="0"/>
                </a:lnTo>
                <a:lnTo>
                  <a:pt x="1619939" y="1619939"/>
                </a:lnTo>
                <a:lnTo>
                  <a:pt x="0" y="1619939"/>
                </a:lnTo>
                <a:lnTo>
                  <a:pt x="0" y="0"/>
                </a:lnTo>
                <a:close/>
              </a:path>
            </a:pathLst>
          </a:custGeom>
          <a:blipFill rotWithShape="1">
            <a:blip r:embed="rId3">
              <a:alphaModFix/>
            </a:blip>
            <a:stretch>
              <a:fillRect/>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Roboto Light"/>
              <a:ea typeface="Roboto Light"/>
              <a:cs typeface="Roboto Light"/>
              <a:sym typeface="Roboto Light"/>
            </a:endParaRPr>
          </a:p>
        </p:txBody>
      </p:sp>
      <p:sp>
        <p:nvSpPr>
          <p:cNvPr id="645" name="Google Shape;645;p74"/>
          <p:cNvSpPr/>
          <p:nvPr/>
        </p:nvSpPr>
        <p:spPr>
          <a:xfrm>
            <a:off x="7981027" y="518758"/>
            <a:ext cx="754011" cy="1047944"/>
          </a:xfrm>
          <a:custGeom>
            <a:avLst/>
            <a:gdLst/>
            <a:ahLst/>
            <a:cxnLst/>
            <a:rect l="l" t="t" r="r" b="b"/>
            <a:pathLst>
              <a:path w="1346449" h="1905352" extrusionOk="0">
                <a:moveTo>
                  <a:pt x="0" y="0"/>
                </a:moveTo>
                <a:lnTo>
                  <a:pt x="1346449" y="0"/>
                </a:lnTo>
                <a:lnTo>
                  <a:pt x="1346449" y="1905352"/>
                </a:lnTo>
                <a:lnTo>
                  <a:pt x="0" y="1905352"/>
                </a:lnTo>
                <a:lnTo>
                  <a:pt x="0" y="0"/>
                </a:lnTo>
                <a:close/>
              </a:path>
            </a:pathLst>
          </a:custGeom>
          <a:blipFill rotWithShape="1">
            <a:blip r:embed="rId4">
              <a:alphaModFix/>
            </a:blip>
            <a:stretch>
              <a:fillRect/>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Roboto Light"/>
              <a:ea typeface="Roboto Light"/>
              <a:cs typeface="Roboto Light"/>
              <a:sym typeface="Roboto Light"/>
            </a:endParaRPr>
          </a:p>
        </p:txBody>
      </p:sp>
      <p:sp>
        <p:nvSpPr>
          <p:cNvPr id="646" name="Google Shape;646;p74"/>
          <p:cNvSpPr/>
          <p:nvPr/>
        </p:nvSpPr>
        <p:spPr>
          <a:xfrm>
            <a:off x="523293" y="552050"/>
            <a:ext cx="1789472" cy="414973"/>
          </a:xfrm>
          <a:custGeom>
            <a:avLst/>
            <a:gdLst/>
            <a:ahLst/>
            <a:cxnLst/>
            <a:rect l="l" t="t" r="r" b="b"/>
            <a:pathLst>
              <a:path w="2385963" h="553297" extrusionOk="0">
                <a:moveTo>
                  <a:pt x="0" y="0"/>
                </a:moveTo>
                <a:lnTo>
                  <a:pt x="2385964" y="0"/>
                </a:lnTo>
                <a:lnTo>
                  <a:pt x="2385964" y="553296"/>
                </a:lnTo>
                <a:lnTo>
                  <a:pt x="0" y="553296"/>
                </a:lnTo>
                <a:lnTo>
                  <a:pt x="0" y="0"/>
                </a:lnTo>
                <a:close/>
              </a:path>
            </a:pathLst>
          </a:custGeom>
          <a:blipFill rotWithShape="1">
            <a:blip r:embed="rId5">
              <a:alphaModFix/>
            </a:blip>
            <a:stretch>
              <a:fillRect/>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Roboto Light"/>
              <a:ea typeface="Roboto Light"/>
              <a:cs typeface="Roboto Light"/>
              <a:sym typeface="Roboto Light"/>
            </a:endParaRPr>
          </a:p>
        </p:txBody>
      </p:sp>
      <p:sp>
        <p:nvSpPr>
          <p:cNvPr id="647" name="Google Shape;647;p74"/>
          <p:cNvSpPr txBox="1"/>
          <p:nvPr/>
        </p:nvSpPr>
        <p:spPr>
          <a:xfrm>
            <a:off x="523293" y="4736987"/>
            <a:ext cx="2218800" cy="231000"/>
          </a:xfrm>
          <a:prstGeom prst="rect">
            <a:avLst/>
          </a:prstGeom>
          <a:noFill/>
          <a:ln>
            <a:noFill/>
          </a:ln>
        </p:spPr>
        <p:txBody>
          <a:bodyPr spcFirstLastPara="1" wrap="square" lIns="0" tIns="0" rIns="0" bIns="0" anchor="t" anchorCtr="0">
            <a:spAutoFit/>
          </a:bodyPr>
          <a:lstStyle/>
          <a:p>
            <a:pPr marL="0" marR="0" lvl="0" indent="0" algn="l" rtl="0">
              <a:lnSpc>
                <a:spcPct val="139979"/>
              </a:lnSpc>
              <a:spcBef>
                <a:spcPts val="0"/>
              </a:spcBef>
              <a:spcAft>
                <a:spcPts val="0"/>
              </a:spcAft>
              <a:buClr>
                <a:srgbClr val="000000"/>
              </a:buClr>
              <a:buSzPts val="1500"/>
              <a:buFont typeface="Arial"/>
              <a:buNone/>
            </a:pPr>
            <a:r>
              <a:rPr lang="en-GB" sz="1500" b="0" i="0" u="none" strike="noStrike" cap="none">
                <a:solidFill>
                  <a:srgbClr val="FFFFFF"/>
                </a:solidFill>
                <a:latin typeface="Roboto"/>
                <a:ea typeface="Roboto"/>
                <a:cs typeface="Roboto"/>
                <a:sym typeface="Roboto"/>
              </a:rPr>
              <a:t>www.intelia.ai</a:t>
            </a:r>
            <a:endParaRPr sz="1100" b="0" i="0" u="none" strike="noStrike" cap="none">
              <a:solidFill>
                <a:srgbClr val="000000"/>
              </a:solidFill>
              <a:latin typeface="Arial"/>
              <a:ea typeface="Arial"/>
              <a:cs typeface="Arial"/>
              <a:sym typeface="Arial"/>
            </a:endParaRPr>
          </a:p>
        </p:txBody>
      </p:sp>
      <p:sp>
        <p:nvSpPr>
          <p:cNvPr id="648" name="Google Shape;648;p74"/>
          <p:cNvSpPr txBox="1"/>
          <p:nvPr/>
        </p:nvSpPr>
        <p:spPr>
          <a:xfrm>
            <a:off x="474228" y="1579171"/>
            <a:ext cx="5450700" cy="992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GB" sz="6000">
                <a:solidFill>
                  <a:schemeClr val="lt1"/>
                </a:solidFill>
                <a:latin typeface="Roboto"/>
                <a:ea typeface="Roboto"/>
                <a:cs typeface="Roboto"/>
                <a:sym typeface="Roboto"/>
              </a:rPr>
              <a:t>Back up</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75"/>
          <p:cNvSpPr/>
          <p:nvPr/>
        </p:nvSpPr>
        <p:spPr>
          <a:xfrm>
            <a:off x="0" y="0"/>
            <a:ext cx="9144000" cy="5143500"/>
          </a:xfrm>
          <a:prstGeom prst="rect">
            <a:avLst/>
          </a:prstGeom>
          <a:solidFill>
            <a:srgbClr val="0D2435"/>
          </a:solidFill>
          <a:ln w="55000" cap="flat" cmpd="thickThin">
            <a:solidFill>
              <a:srgbClr val="0D2435"/>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Roboto Light"/>
              <a:ea typeface="Roboto Light"/>
              <a:cs typeface="Roboto Light"/>
              <a:sym typeface="Roboto Light"/>
            </a:endParaRPr>
          </a:p>
        </p:txBody>
      </p:sp>
      <p:sp>
        <p:nvSpPr>
          <p:cNvPr id="654" name="Google Shape;654;p75"/>
          <p:cNvSpPr txBox="1"/>
          <p:nvPr/>
        </p:nvSpPr>
        <p:spPr>
          <a:xfrm>
            <a:off x="962186" y="533326"/>
            <a:ext cx="2378925" cy="1985625"/>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2500"/>
              <a:buFont typeface="Arial"/>
              <a:buNone/>
            </a:pPr>
            <a:r>
              <a:rPr lang="en-GB" sz="12500" b="0" i="0" u="none" strike="noStrike" cap="none">
                <a:solidFill>
                  <a:srgbClr val="00AA7F"/>
                </a:solidFill>
                <a:latin typeface="Roboto"/>
                <a:ea typeface="Roboto"/>
                <a:cs typeface="Roboto"/>
                <a:sym typeface="Roboto"/>
              </a:rPr>
              <a:t>06</a:t>
            </a:r>
            <a:endParaRPr sz="1100" b="0" i="0" u="none" strike="noStrike" cap="none">
              <a:solidFill>
                <a:srgbClr val="000000"/>
              </a:solidFill>
              <a:latin typeface="Arial"/>
              <a:ea typeface="Arial"/>
              <a:cs typeface="Arial"/>
              <a:sym typeface="Arial"/>
            </a:endParaRPr>
          </a:p>
        </p:txBody>
      </p:sp>
      <p:sp>
        <p:nvSpPr>
          <p:cNvPr id="655" name="Google Shape;655;p75"/>
          <p:cNvSpPr txBox="1"/>
          <p:nvPr/>
        </p:nvSpPr>
        <p:spPr>
          <a:xfrm>
            <a:off x="3030997" y="1029615"/>
            <a:ext cx="5450625" cy="992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GB" sz="6000" b="0" i="0" u="none" strike="noStrike" cap="none">
                <a:solidFill>
                  <a:schemeClr val="lt1"/>
                </a:solidFill>
                <a:latin typeface="Roboto"/>
                <a:ea typeface="Roboto"/>
                <a:cs typeface="Roboto"/>
                <a:sym typeface="Roboto"/>
              </a:rPr>
              <a:t>Commercials  </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382"/>
        <p:cNvGrpSpPr/>
        <p:nvPr/>
      </p:nvGrpSpPr>
      <p:grpSpPr>
        <a:xfrm>
          <a:off x="0" y="0"/>
          <a:ext cx="0" cy="0"/>
          <a:chOff x="0" y="0"/>
          <a:chExt cx="0" cy="0"/>
        </a:xfrm>
      </p:grpSpPr>
      <p:sp>
        <p:nvSpPr>
          <p:cNvPr id="383" name="Google Shape;383;p60"/>
          <p:cNvSpPr txBox="1"/>
          <p:nvPr/>
        </p:nvSpPr>
        <p:spPr>
          <a:xfrm>
            <a:off x="6405883" y="5935569"/>
            <a:ext cx="1133775" cy="284850"/>
          </a:xfrm>
          <a:prstGeom prst="rect">
            <a:avLst/>
          </a:prstGeom>
          <a:noFill/>
          <a:ln>
            <a:noFill/>
          </a:ln>
        </p:spPr>
        <p:txBody>
          <a:bodyPr spcFirstLastPara="1" wrap="square" lIns="38100" tIns="38100" rIns="38100" bIns="38100" anchor="ctr" anchorCtr="0">
            <a:spAutoFit/>
          </a:bodyPr>
          <a:lstStyle/>
          <a:p>
            <a:pPr marL="0" marR="0" lvl="0" indent="0" algn="l" rtl="0">
              <a:lnSpc>
                <a:spcPct val="100000"/>
              </a:lnSpc>
              <a:spcBef>
                <a:spcPts val="0"/>
              </a:spcBef>
              <a:spcAft>
                <a:spcPts val="0"/>
              </a:spcAft>
              <a:buClr>
                <a:srgbClr val="FFFFFF"/>
              </a:buClr>
              <a:buSzPts val="1400"/>
              <a:buFont typeface="Roboto Light"/>
              <a:buNone/>
            </a:pPr>
            <a:r>
              <a:rPr lang="en-GB" sz="1400" b="0" i="0" u="none" strike="noStrike" cap="none">
                <a:solidFill>
                  <a:srgbClr val="FFFFFF"/>
                </a:solidFill>
                <a:latin typeface="Roboto Light"/>
                <a:ea typeface="Roboto Light"/>
                <a:cs typeface="Roboto Light"/>
                <a:sym typeface="Roboto Light"/>
              </a:rPr>
              <a:t>intelia.com.au</a:t>
            </a:r>
            <a:endParaRPr sz="1100" b="0" i="0" u="none" strike="noStrike" cap="none">
              <a:solidFill>
                <a:srgbClr val="000000"/>
              </a:solidFill>
              <a:latin typeface="Arial"/>
              <a:ea typeface="Arial"/>
              <a:cs typeface="Arial"/>
              <a:sym typeface="Arial"/>
            </a:endParaRPr>
          </a:p>
        </p:txBody>
      </p:sp>
      <p:sp>
        <p:nvSpPr>
          <p:cNvPr id="384" name="Google Shape;384;p60"/>
          <p:cNvSpPr txBox="1"/>
          <p:nvPr/>
        </p:nvSpPr>
        <p:spPr>
          <a:xfrm>
            <a:off x="458998" y="512536"/>
            <a:ext cx="5882100" cy="464400"/>
          </a:xfrm>
          <a:prstGeom prst="rect">
            <a:avLst/>
          </a:prstGeom>
          <a:noFill/>
          <a:ln>
            <a:noFill/>
          </a:ln>
        </p:spPr>
        <p:txBody>
          <a:bodyPr spcFirstLastPara="1" wrap="square" lIns="48200" tIns="24100" rIns="48200" bIns="24100" anchor="t" anchorCtr="0">
            <a:spAutoFit/>
          </a:bodyPr>
          <a:lstStyle/>
          <a:p>
            <a:pPr marL="0" marR="0" lvl="0" indent="0" algn="l" rtl="0">
              <a:lnSpc>
                <a:spcPct val="100000"/>
              </a:lnSpc>
              <a:spcBef>
                <a:spcPts val="0"/>
              </a:spcBef>
              <a:spcAft>
                <a:spcPts val="0"/>
              </a:spcAft>
              <a:buClr>
                <a:srgbClr val="0D2435"/>
              </a:buClr>
              <a:buSzPts val="2700"/>
              <a:buFont typeface="Roboto"/>
              <a:buNone/>
            </a:pPr>
            <a:r>
              <a:rPr lang="en-GB" sz="2700" b="1" i="0" u="none" strike="noStrike" cap="none">
                <a:solidFill>
                  <a:srgbClr val="0D2435"/>
                </a:solidFill>
                <a:latin typeface="Roboto"/>
                <a:ea typeface="Roboto"/>
                <a:cs typeface="Roboto"/>
                <a:sym typeface="Roboto"/>
              </a:rPr>
              <a:t>The Team - </a:t>
            </a:r>
            <a:r>
              <a:rPr lang="en-GB" sz="800" b="1" i="0" u="none" strike="noStrike" cap="none">
                <a:solidFill>
                  <a:srgbClr val="0D2435"/>
                </a:solidFill>
                <a:latin typeface="Roboto"/>
                <a:ea typeface="Roboto"/>
                <a:cs typeface="Roboto"/>
                <a:sym typeface="Roboto"/>
              </a:rPr>
              <a:t>will add Nazli Nerissa/Ivetta/Joel</a:t>
            </a:r>
            <a:r>
              <a:rPr lang="en-GB" sz="800" b="1">
                <a:solidFill>
                  <a:srgbClr val="0D2435"/>
                </a:solidFill>
                <a:latin typeface="Roboto"/>
                <a:ea typeface="Roboto"/>
                <a:cs typeface="Roboto"/>
                <a:sym typeface="Roboto"/>
              </a:rPr>
              <a:t>/</a:t>
            </a:r>
            <a:r>
              <a:rPr lang="en-GB" sz="800" b="1" i="0" u="none" strike="noStrike" cap="none" err="1">
                <a:solidFill>
                  <a:srgbClr val="0D2435"/>
                </a:solidFill>
                <a:latin typeface="Roboto"/>
                <a:ea typeface="Roboto"/>
                <a:cs typeface="Roboto"/>
                <a:sym typeface="Roboto"/>
              </a:rPr>
              <a:t>Bihag</a:t>
            </a:r>
            <a:r>
              <a:rPr lang="en-GB" sz="800" b="1" i="0" u="none" strike="noStrike" cap="none">
                <a:solidFill>
                  <a:srgbClr val="0D2435"/>
                </a:solidFill>
                <a:latin typeface="Roboto"/>
                <a:ea typeface="Roboto"/>
                <a:cs typeface="Roboto"/>
                <a:sym typeface="Roboto"/>
              </a:rPr>
              <a:t> - Remove Andrew/Rachel/Karin</a:t>
            </a:r>
            <a:endParaRPr sz="100" b="1" i="0" u="none" strike="noStrike" cap="none">
              <a:solidFill>
                <a:srgbClr val="0D2435"/>
              </a:solidFill>
              <a:latin typeface="Roboto"/>
              <a:ea typeface="Roboto"/>
              <a:cs typeface="Roboto"/>
              <a:sym typeface="Roboto"/>
            </a:endParaRPr>
          </a:p>
        </p:txBody>
      </p:sp>
      <p:pic>
        <p:nvPicPr>
          <p:cNvPr id="385" name="Google Shape;385;p60"/>
          <p:cNvPicPr preferRelativeResize="0"/>
          <p:nvPr/>
        </p:nvPicPr>
        <p:blipFill rotWithShape="1">
          <a:blip r:embed="rId3">
            <a:alphaModFix/>
          </a:blip>
          <a:srcRect/>
          <a:stretch/>
        </p:blipFill>
        <p:spPr>
          <a:xfrm>
            <a:off x="458998" y="889865"/>
            <a:ext cx="7770148" cy="393819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76"/>
          <p:cNvSpPr txBox="1"/>
          <p:nvPr/>
        </p:nvSpPr>
        <p:spPr>
          <a:xfrm>
            <a:off x="6405884" y="5935569"/>
            <a:ext cx="1133724" cy="284693"/>
          </a:xfrm>
          <a:prstGeom prst="rect">
            <a:avLst/>
          </a:prstGeom>
          <a:noFill/>
          <a:ln>
            <a:noFill/>
          </a:ln>
        </p:spPr>
        <p:txBody>
          <a:bodyPr spcFirstLastPara="1" wrap="square" lIns="38100" tIns="38100" rIns="38100" bIns="38100" anchor="ctr" anchorCtr="0">
            <a:spAutoFit/>
          </a:bodyPr>
          <a:lstStyle/>
          <a:p>
            <a:pPr marL="0" marR="0" lvl="0" indent="0" algn="l" rtl="0">
              <a:lnSpc>
                <a:spcPct val="100000"/>
              </a:lnSpc>
              <a:spcBef>
                <a:spcPts val="0"/>
              </a:spcBef>
              <a:spcAft>
                <a:spcPts val="0"/>
              </a:spcAft>
              <a:buClr>
                <a:srgbClr val="FFFFFF"/>
              </a:buClr>
              <a:buSzPts val="1400"/>
              <a:buFont typeface="Roboto Light"/>
              <a:buNone/>
            </a:pPr>
            <a:r>
              <a:rPr lang="en-GB" sz="1400" b="0" i="0" u="none" strike="noStrike" cap="none">
                <a:solidFill>
                  <a:srgbClr val="FFFFFF"/>
                </a:solidFill>
                <a:latin typeface="Roboto Light"/>
                <a:ea typeface="Roboto Light"/>
                <a:cs typeface="Roboto Light"/>
                <a:sym typeface="Roboto Light"/>
              </a:rPr>
              <a:t>intelia.com.au</a:t>
            </a:r>
            <a:endParaRPr sz="1100" b="0" i="0" u="none" strike="noStrike" cap="none">
              <a:solidFill>
                <a:srgbClr val="000000"/>
              </a:solidFill>
              <a:latin typeface="Arial"/>
              <a:ea typeface="Arial"/>
              <a:cs typeface="Arial"/>
              <a:sym typeface="Arial"/>
            </a:endParaRPr>
          </a:p>
        </p:txBody>
      </p:sp>
      <p:sp>
        <p:nvSpPr>
          <p:cNvPr id="661" name="Google Shape;661;p76"/>
          <p:cNvSpPr txBox="1"/>
          <p:nvPr/>
        </p:nvSpPr>
        <p:spPr>
          <a:xfrm>
            <a:off x="458998" y="512536"/>
            <a:ext cx="5882192" cy="464189"/>
          </a:xfrm>
          <a:prstGeom prst="rect">
            <a:avLst/>
          </a:prstGeom>
          <a:noFill/>
          <a:ln>
            <a:noFill/>
          </a:ln>
        </p:spPr>
        <p:txBody>
          <a:bodyPr spcFirstLastPara="1" wrap="square" lIns="48200" tIns="24100" rIns="48200" bIns="24100" anchor="t" anchorCtr="0">
            <a:spAutoFit/>
          </a:bodyPr>
          <a:lstStyle/>
          <a:p>
            <a:pPr marL="0" marR="0" lvl="0" indent="0" algn="l" rtl="0">
              <a:lnSpc>
                <a:spcPct val="100000"/>
              </a:lnSpc>
              <a:spcBef>
                <a:spcPts val="0"/>
              </a:spcBef>
              <a:spcAft>
                <a:spcPts val="0"/>
              </a:spcAft>
              <a:buClr>
                <a:srgbClr val="0D2435"/>
              </a:buClr>
              <a:buSzPts val="2700"/>
              <a:buFont typeface="Roboto"/>
              <a:buNone/>
            </a:pPr>
            <a:r>
              <a:rPr lang="en-GB" sz="2700" b="1" i="0" u="none" strike="noStrike" cap="none">
                <a:solidFill>
                  <a:srgbClr val="0D2435"/>
                </a:solidFill>
                <a:latin typeface="Roboto"/>
                <a:ea typeface="Roboto"/>
                <a:cs typeface="Roboto"/>
                <a:sym typeface="Roboto"/>
              </a:rPr>
              <a:t>Time &amp; Cost Estimate – </a:t>
            </a:r>
            <a:r>
              <a:rPr lang="en-GB" sz="2700" b="0" i="0" u="none" strike="noStrike" cap="none">
                <a:solidFill>
                  <a:srgbClr val="0D2435"/>
                </a:solidFill>
                <a:latin typeface="Roboto"/>
                <a:ea typeface="Roboto"/>
                <a:cs typeface="Roboto"/>
                <a:sym typeface="Roboto"/>
              </a:rPr>
              <a:t>Fixed Price</a:t>
            </a:r>
            <a:endParaRPr sz="1800" b="0" i="0" u="none" strike="noStrike" cap="none">
              <a:solidFill>
                <a:srgbClr val="0D2435"/>
              </a:solidFill>
              <a:latin typeface="Roboto"/>
              <a:ea typeface="Roboto"/>
              <a:cs typeface="Roboto"/>
              <a:sym typeface="Roboto"/>
            </a:endParaRPr>
          </a:p>
        </p:txBody>
      </p:sp>
      <p:pic>
        <p:nvPicPr>
          <p:cNvPr id="662" name="Google Shape;662;p76"/>
          <p:cNvPicPr preferRelativeResize="0"/>
          <p:nvPr/>
        </p:nvPicPr>
        <p:blipFill rotWithShape="1">
          <a:blip r:embed="rId3">
            <a:alphaModFix/>
          </a:blip>
          <a:srcRect/>
          <a:stretch/>
        </p:blipFill>
        <p:spPr>
          <a:xfrm>
            <a:off x="344700" y="1054951"/>
            <a:ext cx="8342100" cy="3632999"/>
          </a:xfrm>
          <a:prstGeom prst="rect">
            <a:avLst/>
          </a:prstGeom>
          <a:noFill/>
          <a:ln>
            <a:noFill/>
          </a:ln>
        </p:spPr>
      </p:pic>
      <p:sp>
        <p:nvSpPr>
          <p:cNvPr id="663" name="Google Shape;663;p76"/>
          <p:cNvSpPr txBox="1"/>
          <p:nvPr/>
        </p:nvSpPr>
        <p:spPr>
          <a:xfrm>
            <a:off x="344700" y="4766175"/>
            <a:ext cx="7397100" cy="254025"/>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GB" sz="800" b="0" i="1" u="none" strike="noStrike" cap="none">
                <a:solidFill>
                  <a:srgbClr val="000000"/>
                </a:solidFill>
                <a:latin typeface="Roboto"/>
                <a:ea typeface="Roboto"/>
                <a:cs typeface="Roboto"/>
                <a:sym typeface="Roboto"/>
              </a:rPr>
              <a:t>Note: Delivery Management cost factors in team members who will provide Hypercare support post go-live</a:t>
            </a:r>
            <a:endParaRPr sz="800" b="0" i="1" u="none" strike="noStrike" cap="none">
              <a:solidFill>
                <a:srgbClr val="000000"/>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pic>
        <p:nvPicPr>
          <p:cNvPr id="669" name="Google Shape;669;p77"/>
          <p:cNvPicPr preferRelativeResize="0"/>
          <p:nvPr/>
        </p:nvPicPr>
        <p:blipFill rotWithShape="1">
          <a:blip r:embed="rId3">
            <a:alphaModFix/>
          </a:blip>
          <a:srcRect/>
          <a:stretch/>
        </p:blipFill>
        <p:spPr>
          <a:xfrm>
            <a:off x="171450" y="114300"/>
            <a:ext cx="8746339" cy="49149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78"/>
          <p:cNvSpPr txBox="1"/>
          <p:nvPr/>
        </p:nvSpPr>
        <p:spPr>
          <a:xfrm>
            <a:off x="6405884" y="5935569"/>
            <a:ext cx="1133724" cy="284693"/>
          </a:xfrm>
          <a:prstGeom prst="rect">
            <a:avLst/>
          </a:prstGeom>
          <a:noFill/>
          <a:ln>
            <a:noFill/>
          </a:ln>
        </p:spPr>
        <p:txBody>
          <a:bodyPr spcFirstLastPara="1" wrap="square" lIns="38100" tIns="38100" rIns="38100" bIns="38100" anchor="ctr" anchorCtr="0">
            <a:spAutoFit/>
          </a:bodyPr>
          <a:lstStyle/>
          <a:p>
            <a:pPr marL="0" marR="0" lvl="0" indent="0" algn="l" rtl="0">
              <a:lnSpc>
                <a:spcPct val="100000"/>
              </a:lnSpc>
              <a:spcBef>
                <a:spcPts val="0"/>
              </a:spcBef>
              <a:spcAft>
                <a:spcPts val="0"/>
              </a:spcAft>
              <a:buClr>
                <a:srgbClr val="FFFFFF"/>
              </a:buClr>
              <a:buSzPts val="1400"/>
              <a:buFont typeface="Roboto Light"/>
              <a:buNone/>
            </a:pPr>
            <a:r>
              <a:rPr lang="en-GB" sz="1400" b="0" i="0" u="none" strike="noStrike" cap="none">
                <a:solidFill>
                  <a:srgbClr val="FFFFFF"/>
                </a:solidFill>
                <a:latin typeface="Roboto Light"/>
                <a:ea typeface="Roboto Light"/>
                <a:cs typeface="Roboto Light"/>
                <a:sym typeface="Roboto Light"/>
              </a:rPr>
              <a:t>intelia.com.au</a:t>
            </a:r>
            <a:endParaRPr sz="1100" b="0" i="0" u="none" strike="noStrike" cap="none">
              <a:solidFill>
                <a:srgbClr val="000000"/>
              </a:solidFill>
              <a:latin typeface="Arial"/>
              <a:ea typeface="Arial"/>
              <a:cs typeface="Arial"/>
              <a:sym typeface="Arial"/>
            </a:endParaRPr>
          </a:p>
        </p:txBody>
      </p:sp>
      <p:sp>
        <p:nvSpPr>
          <p:cNvPr id="675" name="Google Shape;675;p78"/>
          <p:cNvSpPr txBox="1"/>
          <p:nvPr/>
        </p:nvSpPr>
        <p:spPr>
          <a:xfrm>
            <a:off x="470426" y="448727"/>
            <a:ext cx="5882175" cy="464175"/>
          </a:xfrm>
          <a:prstGeom prst="rect">
            <a:avLst/>
          </a:prstGeom>
          <a:noFill/>
          <a:ln>
            <a:noFill/>
          </a:ln>
        </p:spPr>
        <p:txBody>
          <a:bodyPr spcFirstLastPara="1" wrap="square" lIns="48200" tIns="24100" rIns="48200" bIns="24100" anchor="t" anchorCtr="0">
            <a:spAutoFit/>
          </a:bodyPr>
          <a:lstStyle/>
          <a:p>
            <a:pPr marL="0" marR="0" lvl="0" indent="0" algn="l" rtl="0">
              <a:lnSpc>
                <a:spcPct val="100000"/>
              </a:lnSpc>
              <a:spcBef>
                <a:spcPts val="0"/>
              </a:spcBef>
              <a:spcAft>
                <a:spcPts val="0"/>
              </a:spcAft>
              <a:buClr>
                <a:srgbClr val="0D2435"/>
              </a:buClr>
              <a:buSzPts val="2700"/>
              <a:buFont typeface="Roboto"/>
              <a:buNone/>
            </a:pPr>
            <a:r>
              <a:rPr lang="en-GB" sz="2700" b="1" i="0" u="none" strike="noStrike" cap="none">
                <a:solidFill>
                  <a:srgbClr val="0D2435"/>
                </a:solidFill>
                <a:latin typeface="Roboto"/>
                <a:ea typeface="Roboto"/>
                <a:cs typeface="Roboto"/>
                <a:sym typeface="Roboto"/>
              </a:rPr>
              <a:t>Modernising Epworth’s Data Platform </a:t>
            </a:r>
            <a:endParaRPr sz="1800" b="1" i="0" u="none" strike="noStrike" cap="none">
              <a:solidFill>
                <a:srgbClr val="0D2435"/>
              </a:solidFill>
              <a:latin typeface="Roboto"/>
              <a:ea typeface="Roboto"/>
              <a:cs typeface="Roboto"/>
              <a:sym typeface="Roboto"/>
            </a:endParaRPr>
          </a:p>
        </p:txBody>
      </p:sp>
      <p:sp>
        <p:nvSpPr>
          <p:cNvPr id="676" name="Google Shape;676;p78"/>
          <p:cNvSpPr txBox="1"/>
          <p:nvPr/>
        </p:nvSpPr>
        <p:spPr>
          <a:xfrm>
            <a:off x="470738" y="969300"/>
            <a:ext cx="8155125" cy="398475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900"/>
              </a:spcBef>
              <a:spcAft>
                <a:spcPts val="0"/>
              </a:spcAft>
              <a:buClr>
                <a:srgbClr val="000000"/>
              </a:buClr>
              <a:buSzPts val="1300"/>
              <a:buFont typeface="Arial"/>
              <a:buNone/>
            </a:pPr>
            <a:r>
              <a:rPr lang="en-GB" sz="1300" b="0" i="0" u="none" strike="noStrike" cap="none">
                <a:solidFill>
                  <a:schemeClr val="dk1"/>
                </a:solidFill>
                <a:latin typeface="Roboto"/>
                <a:ea typeface="Roboto"/>
                <a:cs typeface="Roboto"/>
                <a:sym typeface="Roboto"/>
              </a:rPr>
              <a:t>We understand that Epworth is Victoria's largest not-for-profit private hospital group, offering leading solutions in diagnosis, clinical treatment, and rehabilitation providing services ranging from maternity services to cancer treatment programs and offering exceptional patient care 24 hours a day, seven days week. </a:t>
            </a:r>
            <a:endParaRPr sz="1300" b="0" i="0" u="none" strike="noStrike" cap="none">
              <a:solidFill>
                <a:schemeClr val="dk1"/>
              </a:solidFill>
              <a:latin typeface="Roboto"/>
              <a:ea typeface="Roboto"/>
              <a:cs typeface="Roboto"/>
              <a:sym typeface="Roboto"/>
            </a:endParaRPr>
          </a:p>
          <a:p>
            <a:pPr marL="0" marR="0" lvl="0" indent="0" algn="l" rtl="0">
              <a:lnSpc>
                <a:spcPct val="100000"/>
              </a:lnSpc>
              <a:spcBef>
                <a:spcPts val="900"/>
              </a:spcBef>
              <a:spcAft>
                <a:spcPts val="0"/>
              </a:spcAft>
              <a:buClr>
                <a:srgbClr val="000000"/>
              </a:buClr>
              <a:buSzPts val="1300"/>
              <a:buFont typeface="Arial"/>
              <a:buNone/>
            </a:pPr>
            <a:r>
              <a:rPr lang="en-GB" sz="1300" b="0" i="0" u="none" strike="noStrike" cap="none">
                <a:solidFill>
                  <a:schemeClr val="dk1"/>
                </a:solidFill>
                <a:latin typeface="Roboto"/>
                <a:ea typeface="Roboto"/>
                <a:cs typeface="Roboto"/>
                <a:sym typeface="Roboto"/>
              </a:rPr>
              <a:t>We understand that Epworth has ambition to become a data driven organisation and has invested significant time in developing a holistic Data Strategy aligning people, process, and technology to best enable Epworth’s 2030 Strategy, including modernising the data platform and adjacent capabilities.</a:t>
            </a:r>
            <a:endParaRPr sz="1300" b="0" i="0" u="none" strike="noStrike" cap="none">
              <a:solidFill>
                <a:schemeClr val="dk1"/>
              </a:solidFill>
              <a:latin typeface="Roboto"/>
              <a:ea typeface="Roboto"/>
              <a:cs typeface="Roboto"/>
              <a:sym typeface="Roboto"/>
            </a:endParaRPr>
          </a:p>
          <a:p>
            <a:pPr marL="0" marR="0" lvl="0" indent="0" algn="l" rtl="0">
              <a:lnSpc>
                <a:spcPct val="100000"/>
              </a:lnSpc>
              <a:spcBef>
                <a:spcPts val="900"/>
              </a:spcBef>
              <a:spcAft>
                <a:spcPts val="0"/>
              </a:spcAft>
              <a:buClr>
                <a:srgbClr val="000000"/>
              </a:buClr>
              <a:buSzPts val="1300"/>
              <a:buFont typeface="Arial"/>
              <a:buNone/>
            </a:pPr>
            <a:r>
              <a:rPr lang="en-GB" sz="1300" b="0" i="0" u="none" strike="noStrike" cap="none">
                <a:solidFill>
                  <a:schemeClr val="dk1"/>
                </a:solidFill>
                <a:latin typeface="Roboto"/>
                <a:ea typeface="Roboto"/>
                <a:cs typeface="Roboto"/>
                <a:sym typeface="Roboto"/>
              </a:rPr>
              <a:t>The Data Strategy identifies critical desired outcomes around Trust, Quality and the Platform, which will ensure the data strategy will be an enabler to deliver value and serve business-wide strategies, puts decision makers at the heart of the process, leverage a modern, scalable and flexible platform, and enables people and enhances capabilities. </a:t>
            </a:r>
            <a:endParaRPr sz="1300" b="0" i="0" u="none" strike="noStrike" cap="none">
              <a:solidFill>
                <a:schemeClr val="dk1"/>
              </a:solidFill>
              <a:latin typeface="Roboto"/>
              <a:ea typeface="Roboto"/>
              <a:cs typeface="Roboto"/>
              <a:sym typeface="Roboto"/>
            </a:endParaRPr>
          </a:p>
          <a:p>
            <a:pPr marL="0" marR="0" lvl="0" indent="0" algn="l" rtl="0">
              <a:lnSpc>
                <a:spcPct val="100000"/>
              </a:lnSpc>
              <a:spcBef>
                <a:spcPts val="900"/>
              </a:spcBef>
              <a:spcAft>
                <a:spcPts val="0"/>
              </a:spcAft>
              <a:buClr>
                <a:srgbClr val="000000"/>
              </a:buClr>
              <a:buSzPts val="1300"/>
              <a:buFont typeface="Arial"/>
              <a:buNone/>
            </a:pPr>
            <a:r>
              <a:rPr lang="en-GB" sz="1300" b="0" i="0" u="none" strike="noStrike" cap="none">
                <a:solidFill>
                  <a:schemeClr val="dk1"/>
                </a:solidFill>
                <a:latin typeface="Roboto"/>
                <a:ea typeface="Roboto"/>
                <a:cs typeface="Roboto"/>
                <a:sym typeface="Roboto"/>
              </a:rPr>
              <a:t>We understand that Epworth is seeking a suitably qualified and experienced partner to modernise the data platform by implementing a cloud-based solution that supports structured, semi-structured, and unstructured data, enables the AI strategy through RAG (Retrieval-Augmented Generation), and provides modern capabilities for ETL/ELT, data transformation, governance, and consumption via a data mesh / hybrid architecture approach supporting domain-oriented, decentralized data ownership and governance.</a:t>
            </a:r>
            <a:endParaRPr sz="1300" b="0" i="0" u="none" strike="noStrike" cap="none">
              <a:solidFill>
                <a:schemeClr val="dk1"/>
              </a:solidFill>
              <a:latin typeface="Roboto"/>
              <a:ea typeface="Roboto"/>
              <a:cs typeface="Roboto"/>
              <a:sym typeface="Roboto"/>
            </a:endParaRPr>
          </a:p>
          <a:p>
            <a:pPr marL="0" marR="0" lvl="0" indent="0" algn="l" rtl="0">
              <a:lnSpc>
                <a:spcPct val="100000"/>
              </a:lnSpc>
              <a:spcBef>
                <a:spcPts val="900"/>
              </a:spcBef>
              <a:spcAft>
                <a:spcPts val="0"/>
              </a:spcAft>
              <a:buClr>
                <a:srgbClr val="000000"/>
              </a:buClr>
              <a:buSzPts val="1300"/>
              <a:buFont typeface="Arial"/>
              <a:buNone/>
            </a:pPr>
            <a:r>
              <a:rPr lang="en-GB" sz="1300" b="0" i="0" u="none" strike="noStrike" cap="none">
                <a:solidFill>
                  <a:schemeClr val="dk1"/>
                </a:solidFill>
                <a:latin typeface="Roboto"/>
                <a:ea typeface="Roboto"/>
                <a:cs typeface="Roboto"/>
                <a:sym typeface="Roboto"/>
              </a:rPr>
              <a:t>intelia is pleased to be able to present this proposal and look forward to discussing further with Epworth. </a:t>
            </a:r>
            <a:br>
              <a:rPr lang="en-GB" sz="1300" b="0" i="0" u="none" strike="noStrike" cap="none">
                <a:solidFill>
                  <a:schemeClr val="dk1"/>
                </a:solidFill>
                <a:latin typeface="Roboto"/>
                <a:ea typeface="Roboto"/>
                <a:cs typeface="Roboto"/>
                <a:sym typeface="Roboto"/>
              </a:rPr>
            </a:br>
            <a:r>
              <a:rPr lang="en-GB" sz="1300" b="0" i="0" u="none" strike="noStrike" cap="none">
                <a:solidFill>
                  <a:schemeClr val="dk1"/>
                </a:solidFill>
                <a:latin typeface="Roboto"/>
                <a:ea typeface="Roboto"/>
                <a:cs typeface="Roboto"/>
                <a:sym typeface="Roboto"/>
              </a:rPr>
              <a:t>We believe we are well positioned to successfully deliver the outcomes you’re seeking.</a:t>
            </a:r>
            <a:endParaRPr sz="1300" b="0" i="0" u="none" strike="noStrike" cap="none">
              <a:solidFill>
                <a:schemeClr val="dk1"/>
              </a:solidFill>
              <a:latin typeface="Roboto"/>
              <a:ea typeface="Roboto"/>
              <a:cs typeface="Roboto"/>
              <a:sym typeface="Roboto"/>
            </a:endParaRPr>
          </a:p>
          <a:p>
            <a:pPr marL="0" marR="0" lvl="0" indent="0" algn="l" rtl="0">
              <a:lnSpc>
                <a:spcPct val="100000"/>
              </a:lnSpc>
              <a:spcBef>
                <a:spcPts val="900"/>
              </a:spcBef>
              <a:spcAft>
                <a:spcPts val="0"/>
              </a:spcAft>
              <a:buClr>
                <a:srgbClr val="000000"/>
              </a:buClr>
              <a:buSzPts val="1300"/>
              <a:buFont typeface="Arial"/>
              <a:buNone/>
            </a:pPr>
            <a:endParaRPr sz="1300" b="0" i="0" u="none" strike="noStrike" cap="none">
              <a:solidFill>
                <a:schemeClr val="dk1"/>
              </a:solidFill>
              <a:latin typeface="Roboto"/>
              <a:ea typeface="Roboto"/>
              <a:cs typeface="Roboto"/>
              <a:sym typeface="Roboto"/>
            </a:endParaRPr>
          </a:p>
          <a:p>
            <a:pPr marL="0" marR="0" lvl="0" indent="0" algn="l" rtl="0">
              <a:lnSpc>
                <a:spcPct val="100000"/>
              </a:lnSpc>
              <a:spcBef>
                <a:spcPts val="900"/>
              </a:spcBef>
              <a:spcAft>
                <a:spcPts val="0"/>
              </a:spcAft>
              <a:buClr>
                <a:srgbClr val="000000"/>
              </a:buClr>
              <a:buSzPts val="1300"/>
              <a:buFont typeface="Arial"/>
              <a:buNone/>
            </a:pPr>
            <a:endParaRPr sz="1300" b="0" i="0" u="none" strike="noStrike" cap="none">
              <a:solidFill>
                <a:schemeClr val="dk1"/>
              </a:solidFill>
              <a:latin typeface="Roboto"/>
              <a:ea typeface="Roboto"/>
              <a:cs typeface="Roboto"/>
              <a:sym typeface="Roboto"/>
            </a:endParaRPr>
          </a:p>
          <a:p>
            <a:pPr marL="0" marR="0" lvl="0" indent="0" algn="l" rtl="0">
              <a:lnSpc>
                <a:spcPct val="100000"/>
              </a:lnSpc>
              <a:spcBef>
                <a:spcPts val="900"/>
              </a:spcBef>
              <a:spcAft>
                <a:spcPts val="900"/>
              </a:spcAft>
              <a:buClr>
                <a:srgbClr val="000000"/>
              </a:buClr>
              <a:buSzPts val="1300"/>
              <a:buFont typeface="Arial"/>
              <a:buNone/>
            </a:pPr>
            <a:endParaRPr sz="1300" b="0" i="0" u="none" strike="noStrike" cap="none">
              <a:solidFill>
                <a:schemeClr val="dk1"/>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79"/>
          <p:cNvSpPr txBox="1"/>
          <p:nvPr/>
        </p:nvSpPr>
        <p:spPr>
          <a:xfrm>
            <a:off x="6405884" y="5935569"/>
            <a:ext cx="1133724" cy="284693"/>
          </a:xfrm>
          <a:prstGeom prst="rect">
            <a:avLst/>
          </a:prstGeom>
          <a:noFill/>
          <a:ln>
            <a:noFill/>
          </a:ln>
        </p:spPr>
        <p:txBody>
          <a:bodyPr spcFirstLastPara="1" wrap="square" lIns="38100" tIns="38100" rIns="38100" bIns="38100" anchor="ctr" anchorCtr="0">
            <a:spAutoFit/>
          </a:bodyPr>
          <a:lstStyle/>
          <a:p>
            <a:pPr marL="0" marR="0" lvl="0" indent="0" algn="l" rtl="0">
              <a:lnSpc>
                <a:spcPct val="100000"/>
              </a:lnSpc>
              <a:spcBef>
                <a:spcPts val="0"/>
              </a:spcBef>
              <a:spcAft>
                <a:spcPts val="0"/>
              </a:spcAft>
              <a:buClr>
                <a:srgbClr val="FFFFFF"/>
              </a:buClr>
              <a:buSzPts val="1400"/>
              <a:buFont typeface="Roboto Light"/>
              <a:buNone/>
            </a:pPr>
            <a:r>
              <a:rPr lang="en-GB" sz="1400" b="0" i="0" u="none" strike="noStrike" cap="none">
                <a:solidFill>
                  <a:srgbClr val="FFFFFF"/>
                </a:solidFill>
                <a:latin typeface="Roboto Light"/>
                <a:ea typeface="Roboto Light"/>
                <a:cs typeface="Roboto Light"/>
                <a:sym typeface="Roboto Light"/>
              </a:rPr>
              <a:t>intelia.com.au</a:t>
            </a:r>
            <a:endParaRPr sz="1100" b="0" i="0" u="none" strike="noStrike" cap="none">
              <a:solidFill>
                <a:srgbClr val="000000"/>
              </a:solidFill>
              <a:latin typeface="Arial"/>
              <a:ea typeface="Arial"/>
              <a:cs typeface="Arial"/>
              <a:sym typeface="Arial"/>
            </a:endParaRPr>
          </a:p>
        </p:txBody>
      </p:sp>
      <p:sp>
        <p:nvSpPr>
          <p:cNvPr id="682" name="Google Shape;682;p79"/>
          <p:cNvSpPr txBox="1"/>
          <p:nvPr/>
        </p:nvSpPr>
        <p:spPr>
          <a:xfrm>
            <a:off x="467389" y="508516"/>
            <a:ext cx="5882175" cy="464175"/>
          </a:xfrm>
          <a:prstGeom prst="rect">
            <a:avLst/>
          </a:prstGeom>
          <a:noFill/>
          <a:ln>
            <a:noFill/>
          </a:ln>
        </p:spPr>
        <p:txBody>
          <a:bodyPr spcFirstLastPara="1" wrap="square" lIns="48200" tIns="24100" rIns="48200" bIns="24100" anchor="t" anchorCtr="0">
            <a:spAutoFit/>
          </a:bodyPr>
          <a:lstStyle/>
          <a:p>
            <a:pPr marL="0" marR="0" lvl="0" indent="0" algn="l" rtl="0">
              <a:lnSpc>
                <a:spcPct val="100000"/>
              </a:lnSpc>
              <a:spcBef>
                <a:spcPts val="0"/>
              </a:spcBef>
              <a:spcAft>
                <a:spcPts val="0"/>
              </a:spcAft>
              <a:buClr>
                <a:srgbClr val="0D2435"/>
              </a:buClr>
              <a:buSzPts val="2700"/>
              <a:buFont typeface="Roboto"/>
              <a:buNone/>
            </a:pPr>
            <a:r>
              <a:rPr lang="en-GB" sz="2700" b="1" i="0" u="none" strike="noStrike" cap="none">
                <a:solidFill>
                  <a:srgbClr val="0D2435"/>
                </a:solidFill>
                <a:latin typeface="Roboto"/>
                <a:ea typeface="Roboto"/>
                <a:cs typeface="Roboto"/>
                <a:sym typeface="Roboto"/>
              </a:rPr>
              <a:t>Architecture (Data Flows)</a:t>
            </a:r>
            <a:endParaRPr sz="1800" b="1" i="0" u="none" strike="noStrike" cap="none">
              <a:solidFill>
                <a:srgbClr val="0D2435"/>
              </a:solidFill>
              <a:latin typeface="Roboto"/>
              <a:ea typeface="Roboto"/>
              <a:cs typeface="Roboto"/>
              <a:sym typeface="Roboto"/>
            </a:endParaRPr>
          </a:p>
        </p:txBody>
      </p:sp>
      <p:grpSp>
        <p:nvGrpSpPr>
          <p:cNvPr id="683" name="Google Shape;683;p79"/>
          <p:cNvGrpSpPr/>
          <p:nvPr/>
        </p:nvGrpSpPr>
        <p:grpSpPr>
          <a:xfrm>
            <a:off x="1928885" y="1555112"/>
            <a:ext cx="925875" cy="426600"/>
            <a:chOff x="4062319" y="2272945"/>
            <a:chExt cx="1234500" cy="568800"/>
          </a:xfrm>
        </p:grpSpPr>
        <p:sp>
          <p:nvSpPr>
            <p:cNvPr id="684" name="Google Shape;684;p79"/>
            <p:cNvSpPr/>
            <p:nvPr/>
          </p:nvSpPr>
          <p:spPr>
            <a:xfrm>
              <a:off x="4062319" y="2272945"/>
              <a:ext cx="1234500" cy="568800"/>
            </a:xfrm>
            <a:prstGeom prst="roundRect">
              <a:avLst>
                <a:gd name="adj" fmla="val 1674"/>
              </a:avLst>
            </a:prstGeom>
            <a:solidFill>
              <a:srgbClr val="FFFFFF"/>
            </a:solidFill>
            <a:ln>
              <a:noFill/>
            </a:ln>
            <a:effectLst>
              <a:outerShdw blurRad="19050" dist="6350" dir="5400000" algn="ctr" rotWithShape="0">
                <a:srgbClr val="000000">
                  <a:alpha val="44313"/>
                </a:srgbClr>
              </a:outerShdw>
            </a:effectLst>
          </p:spPr>
          <p:txBody>
            <a:bodyPr spcFirstLastPara="1" wrap="square" lIns="322325" tIns="54875" rIns="34275" bIns="192025" anchor="t" anchorCtr="0">
              <a:noAutofit/>
            </a:bodyPr>
            <a:lstStyle/>
            <a:p>
              <a:pPr marL="0" marR="0" lvl="0" indent="0" algn="l" rtl="0">
                <a:lnSpc>
                  <a:spcPct val="113333"/>
                </a:lnSpc>
                <a:spcBef>
                  <a:spcPts val="0"/>
                </a:spcBef>
                <a:spcAft>
                  <a:spcPts val="0"/>
                </a:spcAft>
                <a:buClr>
                  <a:srgbClr val="212121"/>
                </a:buClr>
                <a:buSzPts val="600"/>
                <a:buFont typeface="Roboto"/>
                <a:buNone/>
              </a:pPr>
              <a:r>
                <a:rPr lang="en-GB" sz="600" b="0" i="0" u="none" strike="noStrike" cap="none">
                  <a:solidFill>
                    <a:srgbClr val="212121"/>
                  </a:solidFill>
                  <a:latin typeface="Roboto"/>
                  <a:ea typeface="Roboto"/>
                  <a:cs typeface="Roboto"/>
                  <a:sym typeface="Roboto"/>
                </a:rPr>
                <a:t>Ingestion</a:t>
              </a:r>
              <a:br>
                <a:rPr lang="en-GB" sz="500" b="0" i="0" u="none" strike="noStrike" cap="none">
                  <a:solidFill>
                    <a:srgbClr val="212121"/>
                  </a:solidFill>
                  <a:latin typeface="Roboto"/>
                  <a:ea typeface="Roboto"/>
                  <a:cs typeface="Roboto"/>
                  <a:sym typeface="Roboto"/>
                </a:rPr>
              </a:br>
              <a:r>
                <a:rPr lang="en-GB" sz="500" b="0" i="0" u="none" strike="noStrike" cap="none">
                  <a:solidFill>
                    <a:srgbClr val="757575"/>
                  </a:solidFill>
                  <a:latin typeface="Roboto"/>
                  <a:ea typeface="Roboto"/>
                  <a:cs typeface="Roboto"/>
                  <a:sym typeface="Roboto"/>
                </a:rPr>
                <a:t>Dataflow</a:t>
              </a:r>
              <a:endParaRPr sz="500" b="0" i="0" u="none" strike="noStrike" cap="none">
                <a:solidFill>
                  <a:srgbClr val="757575"/>
                </a:solidFill>
                <a:latin typeface="Roboto"/>
                <a:ea typeface="Roboto"/>
                <a:cs typeface="Roboto"/>
                <a:sym typeface="Roboto"/>
              </a:endParaRPr>
            </a:p>
          </p:txBody>
        </p:sp>
        <p:sp>
          <p:nvSpPr>
            <p:cNvPr id="685" name="Google Shape;685;p79"/>
            <p:cNvSpPr txBox="1"/>
            <p:nvPr/>
          </p:nvSpPr>
          <p:spPr>
            <a:xfrm>
              <a:off x="4487910" y="2670036"/>
              <a:ext cx="718500" cy="99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9E9E9E"/>
                </a:buClr>
                <a:buSzPts val="500"/>
                <a:buFont typeface="Roboto"/>
                <a:buNone/>
              </a:pPr>
              <a:r>
                <a:rPr lang="en-GB" sz="500" b="0" i="0" u="none" strike="noStrike" cap="none">
                  <a:solidFill>
                    <a:srgbClr val="9E9E9E"/>
                  </a:solidFill>
                  <a:latin typeface="Roboto"/>
                  <a:ea typeface="Roboto"/>
                  <a:cs typeface="Roboto"/>
                  <a:sym typeface="Roboto"/>
                </a:rPr>
                <a:t>Source Databases</a:t>
              </a:r>
              <a:endParaRPr sz="500" b="0" i="0" u="none" strike="noStrike" cap="none">
                <a:solidFill>
                  <a:srgbClr val="9E9E9E"/>
                </a:solidFill>
                <a:latin typeface="Arial"/>
                <a:ea typeface="Arial"/>
                <a:cs typeface="Arial"/>
                <a:sym typeface="Arial"/>
              </a:endParaRPr>
            </a:p>
          </p:txBody>
        </p:sp>
        <p:cxnSp>
          <p:nvCxnSpPr>
            <p:cNvPr id="686" name="Google Shape;686;p79"/>
            <p:cNvCxnSpPr/>
            <p:nvPr/>
          </p:nvCxnSpPr>
          <p:spPr>
            <a:xfrm>
              <a:off x="4487346" y="2632224"/>
              <a:ext cx="804600" cy="0"/>
            </a:xfrm>
            <a:prstGeom prst="straightConnector1">
              <a:avLst/>
            </a:prstGeom>
            <a:noFill/>
            <a:ln w="9525" cap="flat" cmpd="sng">
              <a:solidFill>
                <a:srgbClr val="E0E0E0"/>
              </a:solidFill>
              <a:prstDash val="solid"/>
              <a:round/>
              <a:headEnd type="none" w="sm" len="sm"/>
              <a:tailEnd type="none" w="sm" len="sm"/>
            </a:ln>
          </p:spPr>
        </p:cxnSp>
      </p:grpSp>
      <p:grpSp>
        <p:nvGrpSpPr>
          <p:cNvPr id="687" name="Google Shape;687;p79"/>
          <p:cNvGrpSpPr/>
          <p:nvPr/>
        </p:nvGrpSpPr>
        <p:grpSpPr>
          <a:xfrm>
            <a:off x="625490" y="3729395"/>
            <a:ext cx="960195" cy="692701"/>
            <a:chOff x="2178037" y="1054762"/>
            <a:chExt cx="1343400" cy="975600"/>
          </a:xfrm>
        </p:grpSpPr>
        <p:sp>
          <p:nvSpPr>
            <p:cNvPr id="688" name="Google Shape;688;p79"/>
            <p:cNvSpPr/>
            <p:nvPr/>
          </p:nvSpPr>
          <p:spPr>
            <a:xfrm>
              <a:off x="2178037" y="1054762"/>
              <a:ext cx="1343400" cy="975600"/>
            </a:xfrm>
            <a:prstGeom prst="roundRect">
              <a:avLst>
                <a:gd name="adj" fmla="val 827"/>
              </a:avLst>
            </a:prstGeom>
            <a:solidFill>
              <a:srgbClr val="F1F8E9"/>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434343"/>
                </a:solidFill>
                <a:latin typeface="Arial"/>
                <a:ea typeface="Arial"/>
                <a:cs typeface="Arial"/>
                <a:sym typeface="Arial"/>
              </a:endParaRPr>
            </a:p>
          </p:txBody>
        </p:sp>
        <p:sp>
          <p:nvSpPr>
            <p:cNvPr id="689" name="Google Shape;689;p79"/>
            <p:cNvSpPr txBox="1"/>
            <p:nvPr/>
          </p:nvSpPr>
          <p:spPr>
            <a:xfrm>
              <a:off x="2178037" y="1054764"/>
              <a:ext cx="917400" cy="339300"/>
            </a:xfrm>
            <a:prstGeom prst="rect">
              <a:avLst/>
            </a:prstGeom>
            <a:noFill/>
            <a:ln>
              <a:noFill/>
            </a:ln>
          </p:spPr>
          <p:txBody>
            <a:bodyPr spcFirstLastPara="1" wrap="square" lIns="68575" tIns="48000" rIns="0" bIns="0" anchor="t" anchorCtr="0">
              <a:noAutofit/>
            </a:bodyPr>
            <a:lstStyle/>
            <a:p>
              <a:pPr marL="0" marR="0" lvl="0" indent="0" algn="l" rtl="0">
                <a:lnSpc>
                  <a:spcPct val="115000"/>
                </a:lnSpc>
                <a:spcBef>
                  <a:spcPts val="0"/>
                </a:spcBef>
                <a:spcAft>
                  <a:spcPts val="0"/>
                </a:spcAft>
                <a:buClr>
                  <a:srgbClr val="9E9E9E"/>
                </a:buClr>
                <a:buSzPts val="600"/>
                <a:buFont typeface="Roboto"/>
                <a:buNone/>
              </a:pPr>
              <a:r>
                <a:rPr lang="en-GB" sz="600" b="0" i="0" u="none" strike="noStrike" cap="none">
                  <a:solidFill>
                    <a:srgbClr val="434343"/>
                  </a:solidFill>
                  <a:latin typeface="Roboto"/>
                  <a:ea typeface="Roboto"/>
                  <a:cs typeface="Roboto"/>
                  <a:sym typeface="Roboto"/>
                </a:rPr>
                <a:t>API Data Sources</a:t>
              </a:r>
              <a:endParaRPr sz="500" b="0" i="0" u="none" strike="noStrike" cap="none">
                <a:solidFill>
                  <a:srgbClr val="434343"/>
                </a:solidFill>
                <a:latin typeface="Roboto"/>
                <a:ea typeface="Roboto"/>
                <a:cs typeface="Roboto"/>
                <a:sym typeface="Roboto"/>
              </a:endParaRPr>
            </a:p>
          </p:txBody>
        </p:sp>
      </p:grpSp>
      <p:grpSp>
        <p:nvGrpSpPr>
          <p:cNvPr id="690" name="Google Shape;690;p79"/>
          <p:cNvGrpSpPr/>
          <p:nvPr/>
        </p:nvGrpSpPr>
        <p:grpSpPr>
          <a:xfrm>
            <a:off x="625497" y="2786333"/>
            <a:ext cx="960198" cy="692596"/>
            <a:chOff x="2178033" y="1054764"/>
            <a:chExt cx="1343404" cy="1622100"/>
          </a:xfrm>
        </p:grpSpPr>
        <p:sp>
          <p:nvSpPr>
            <p:cNvPr id="691" name="Google Shape;691;p79"/>
            <p:cNvSpPr/>
            <p:nvPr/>
          </p:nvSpPr>
          <p:spPr>
            <a:xfrm>
              <a:off x="2178037" y="1054764"/>
              <a:ext cx="1343400" cy="1622100"/>
            </a:xfrm>
            <a:prstGeom prst="roundRect">
              <a:avLst>
                <a:gd name="adj" fmla="val 827"/>
              </a:avLst>
            </a:prstGeom>
            <a:solidFill>
              <a:srgbClr val="FFF8E1"/>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434343"/>
                </a:solidFill>
                <a:latin typeface="Arial"/>
                <a:ea typeface="Arial"/>
                <a:cs typeface="Arial"/>
                <a:sym typeface="Arial"/>
              </a:endParaRPr>
            </a:p>
          </p:txBody>
        </p:sp>
        <p:sp>
          <p:nvSpPr>
            <p:cNvPr id="692" name="Google Shape;692;p79"/>
            <p:cNvSpPr txBox="1"/>
            <p:nvPr/>
          </p:nvSpPr>
          <p:spPr>
            <a:xfrm>
              <a:off x="2178033" y="1054769"/>
              <a:ext cx="1249500" cy="341100"/>
            </a:xfrm>
            <a:prstGeom prst="rect">
              <a:avLst/>
            </a:prstGeom>
            <a:noFill/>
            <a:ln>
              <a:noFill/>
            </a:ln>
          </p:spPr>
          <p:txBody>
            <a:bodyPr spcFirstLastPara="1" wrap="square" lIns="68575" tIns="48000" rIns="0" bIns="0" anchor="t" anchorCtr="0">
              <a:noAutofit/>
            </a:bodyPr>
            <a:lstStyle/>
            <a:p>
              <a:pPr marL="0" marR="0" lvl="0" indent="0" algn="l" rtl="0">
                <a:lnSpc>
                  <a:spcPct val="115000"/>
                </a:lnSpc>
                <a:spcBef>
                  <a:spcPts val="0"/>
                </a:spcBef>
                <a:spcAft>
                  <a:spcPts val="0"/>
                </a:spcAft>
                <a:buClr>
                  <a:srgbClr val="9E9E9E"/>
                </a:buClr>
                <a:buSzPts val="600"/>
                <a:buFont typeface="Roboto"/>
                <a:buNone/>
              </a:pPr>
              <a:r>
                <a:rPr lang="en-GB" sz="600" b="0" i="0" u="none" strike="noStrike" cap="none">
                  <a:solidFill>
                    <a:srgbClr val="434343"/>
                  </a:solidFill>
                  <a:latin typeface="Roboto"/>
                  <a:ea typeface="Roboto"/>
                  <a:cs typeface="Roboto"/>
                  <a:sym typeface="Roboto"/>
                </a:rPr>
                <a:t>On-Prem Data Sources</a:t>
              </a:r>
              <a:endParaRPr sz="500" b="0" i="0" u="none" strike="noStrike" cap="none">
                <a:solidFill>
                  <a:srgbClr val="434343"/>
                </a:solidFill>
                <a:latin typeface="Roboto"/>
                <a:ea typeface="Roboto"/>
                <a:cs typeface="Roboto"/>
                <a:sym typeface="Roboto"/>
              </a:endParaRPr>
            </a:p>
          </p:txBody>
        </p:sp>
      </p:grpSp>
      <p:grpSp>
        <p:nvGrpSpPr>
          <p:cNvPr id="693" name="Google Shape;693;p79"/>
          <p:cNvGrpSpPr/>
          <p:nvPr/>
        </p:nvGrpSpPr>
        <p:grpSpPr>
          <a:xfrm>
            <a:off x="625454" y="1057303"/>
            <a:ext cx="960202" cy="1379074"/>
            <a:chOff x="2178027" y="1054764"/>
            <a:chExt cx="1343410" cy="735300"/>
          </a:xfrm>
        </p:grpSpPr>
        <p:sp>
          <p:nvSpPr>
            <p:cNvPr id="694" name="Google Shape;694;p79"/>
            <p:cNvSpPr/>
            <p:nvPr/>
          </p:nvSpPr>
          <p:spPr>
            <a:xfrm>
              <a:off x="2178037" y="1054764"/>
              <a:ext cx="1343400" cy="735300"/>
            </a:xfrm>
            <a:prstGeom prst="roundRect">
              <a:avLst>
                <a:gd name="adj" fmla="val 827"/>
              </a:avLst>
            </a:prstGeom>
            <a:solidFill>
              <a:srgbClr val="E1F5FE"/>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434343"/>
                </a:solidFill>
                <a:latin typeface="Arial"/>
                <a:ea typeface="Arial"/>
                <a:cs typeface="Arial"/>
                <a:sym typeface="Arial"/>
              </a:endParaRPr>
            </a:p>
          </p:txBody>
        </p:sp>
        <p:sp>
          <p:nvSpPr>
            <p:cNvPr id="695" name="Google Shape;695;p79"/>
            <p:cNvSpPr txBox="1"/>
            <p:nvPr/>
          </p:nvSpPr>
          <p:spPr>
            <a:xfrm>
              <a:off x="2178027" y="1054764"/>
              <a:ext cx="1295400" cy="250800"/>
            </a:xfrm>
            <a:prstGeom prst="rect">
              <a:avLst/>
            </a:prstGeom>
            <a:noFill/>
            <a:ln>
              <a:noFill/>
            </a:ln>
          </p:spPr>
          <p:txBody>
            <a:bodyPr spcFirstLastPara="1" wrap="square" lIns="68575" tIns="48000" rIns="0" bIns="0" anchor="t" anchorCtr="0">
              <a:noAutofit/>
            </a:bodyPr>
            <a:lstStyle/>
            <a:p>
              <a:pPr marL="0" marR="0" lvl="0" indent="0" algn="l" rtl="0">
                <a:lnSpc>
                  <a:spcPct val="115000"/>
                </a:lnSpc>
                <a:spcBef>
                  <a:spcPts val="0"/>
                </a:spcBef>
                <a:spcAft>
                  <a:spcPts val="0"/>
                </a:spcAft>
                <a:buClr>
                  <a:srgbClr val="9E9E9E"/>
                </a:buClr>
                <a:buSzPts val="600"/>
                <a:buFont typeface="Roboto"/>
                <a:buNone/>
              </a:pPr>
              <a:r>
                <a:rPr lang="en-GB" sz="600" b="0" i="0" u="none" strike="noStrike" cap="none">
                  <a:solidFill>
                    <a:srgbClr val="434343"/>
                  </a:solidFill>
                  <a:latin typeface="Roboto"/>
                  <a:ea typeface="Roboto"/>
                  <a:cs typeface="Roboto"/>
                  <a:sym typeface="Roboto"/>
                </a:rPr>
                <a:t>Azure Platform Sources</a:t>
              </a:r>
              <a:endParaRPr sz="500" b="0" i="0" u="none" strike="noStrike" cap="none">
                <a:solidFill>
                  <a:srgbClr val="434343"/>
                </a:solidFill>
                <a:latin typeface="Roboto"/>
                <a:ea typeface="Roboto"/>
                <a:cs typeface="Roboto"/>
                <a:sym typeface="Roboto"/>
              </a:endParaRPr>
            </a:p>
          </p:txBody>
        </p:sp>
      </p:grpSp>
      <p:cxnSp>
        <p:nvCxnSpPr>
          <p:cNvPr id="696" name="Google Shape;696;p79"/>
          <p:cNvCxnSpPr/>
          <p:nvPr/>
        </p:nvCxnSpPr>
        <p:spPr>
          <a:xfrm rot="10800000" flipH="1">
            <a:off x="1745606" y="1745386"/>
            <a:ext cx="185175" cy="2925"/>
          </a:xfrm>
          <a:prstGeom prst="straightConnector1">
            <a:avLst/>
          </a:prstGeom>
          <a:noFill/>
          <a:ln w="9525" cap="flat" cmpd="sng">
            <a:solidFill>
              <a:srgbClr val="3A7DF0"/>
            </a:solidFill>
            <a:prstDash val="solid"/>
            <a:round/>
            <a:headEnd type="none" w="sm" len="sm"/>
            <a:tailEnd type="triangle" w="sm" len="sm"/>
          </a:ln>
        </p:spPr>
      </p:cxnSp>
      <p:pic>
        <p:nvPicPr>
          <p:cNvPr id="697" name="Google Shape;697;p79"/>
          <p:cNvPicPr preferRelativeResize="0"/>
          <p:nvPr/>
        </p:nvPicPr>
        <p:blipFill rotWithShape="1">
          <a:blip r:embed="rId3">
            <a:alphaModFix/>
          </a:blip>
          <a:srcRect/>
          <a:stretch/>
        </p:blipFill>
        <p:spPr>
          <a:xfrm>
            <a:off x="2032207" y="1595846"/>
            <a:ext cx="150975" cy="205097"/>
          </a:xfrm>
          <a:prstGeom prst="rect">
            <a:avLst/>
          </a:prstGeom>
          <a:noFill/>
          <a:ln>
            <a:noFill/>
          </a:ln>
        </p:spPr>
      </p:pic>
      <p:grpSp>
        <p:nvGrpSpPr>
          <p:cNvPr id="698" name="Google Shape;698;p79"/>
          <p:cNvGrpSpPr/>
          <p:nvPr/>
        </p:nvGrpSpPr>
        <p:grpSpPr>
          <a:xfrm>
            <a:off x="4065867" y="2055563"/>
            <a:ext cx="934426" cy="426600"/>
            <a:chOff x="3292566" y="2362052"/>
            <a:chExt cx="1245902" cy="568800"/>
          </a:xfrm>
        </p:grpSpPr>
        <p:sp>
          <p:nvSpPr>
            <p:cNvPr id="699" name="Google Shape;699;p79"/>
            <p:cNvSpPr/>
            <p:nvPr/>
          </p:nvSpPr>
          <p:spPr>
            <a:xfrm>
              <a:off x="3292566" y="2362052"/>
              <a:ext cx="1234500" cy="568800"/>
            </a:xfrm>
            <a:prstGeom prst="roundRect">
              <a:avLst>
                <a:gd name="adj" fmla="val 1674"/>
              </a:avLst>
            </a:prstGeom>
            <a:solidFill>
              <a:srgbClr val="FFFFFF"/>
            </a:solidFill>
            <a:ln>
              <a:noFill/>
            </a:ln>
            <a:effectLst>
              <a:outerShdw blurRad="19050" dist="6350" dir="5400000" algn="ctr" rotWithShape="0">
                <a:srgbClr val="000000">
                  <a:alpha val="44313"/>
                </a:srgbClr>
              </a:outerShdw>
            </a:effectLst>
          </p:spPr>
          <p:txBody>
            <a:bodyPr spcFirstLastPara="1" wrap="square" lIns="322325" tIns="54875" rIns="34275" bIns="192025" anchor="t" anchorCtr="0">
              <a:noAutofit/>
            </a:bodyPr>
            <a:lstStyle/>
            <a:p>
              <a:pPr marL="0" marR="0" lvl="0" indent="0" algn="l" rtl="0">
                <a:lnSpc>
                  <a:spcPct val="113333"/>
                </a:lnSpc>
                <a:spcBef>
                  <a:spcPts val="0"/>
                </a:spcBef>
                <a:spcAft>
                  <a:spcPts val="0"/>
                </a:spcAft>
                <a:buClr>
                  <a:srgbClr val="212121"/>
                </a:buClr>
                <a:buSzPts val="600"/>
                <a:buFont typeface="Roboto"/>
                <a:buNone/>
              </a:pPr>
              <a:r>
                <a:rPr lang="en-GB" sz="600" b="0" i="0" u="none" strike="noStrike" cap="none">
                  <a:solidFill>
                    <a:srgbClr val="212121"/>
                  </a:solidFill>
                  <a:latin typeface="Roboto"/>
                  <a:ea typeface="Roboto"/>
                  <a:cs typeface="Roboto"/>
                  <a:sym typeface="Roboto"/>
                </a:rPr>
                <a:t>Data Warehouse</a:t>
              </a:r>
              <a:br>
                <a:rPr lang="en-GB" sz="500" b="0" i="0" u="none" strike="noStrike" cap="none">
                  <a:solidFill>
                    <a:srgbClr val="212121"/>
                  </a:solidFill>
                  <a:latin typeface="Roboto"/>
                  <a:ea typeface="Roboto"/>
                  <a:cs typeface="Roboto"/>
                  <a:sym typeface="Roboto"/>
                </a:rPr>
              </a:br>
              <a:r>
                <a:rPr lang="en-GB" sz="500" b="0" i="0" u="none" strike="noStrike" cap="none">
                  <a:solidFill>
                    <a:srgbClr val="757575"/>
                  </a:solidFill>
                  <a:latin typeface="Roboto"/>
                  <a:ea typeface="Roboto"/>
                  <a:cs typeface="Roboto"/>
                  <a:sym typeface="Roboto"/>
                </a:rPr>
                <a:t>BigQuery</a:t>
              </a:r>
              <a:endParaRPr sz="500" b="0" i="0" u="none" strike="noStrike" cap="none">
                <a:solidFill>
                  <a:srgbClr val="757575"/>
                </a:solidFill>
                <a:latin typeface="Roboto"/>
                <a:ea typeface="Roboto"/>
                <a:cs typeface="Roboto"/>
                <a:sym typeface="Roboto"/>
              </a:endParaRPr>
            </a:p>
          </p:txBody>
        </p:sp>
        <p:sp>
          <p:nvSpPr>
            <p:cNvPr id="700" name="Google Shape;700;p79"/>
            <p:cNvSpPr txBox="1"/>
            <p:nvPr/>
          </p:nvSpPr>
          <p:spPr>
            <a:xfrm>
              <a:off x="3718132" y="2787809"/>
              <a:ext cx="628500" cy="99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9E9E9E"/>
                </a:buClr>
                <a:buSzPts val="500"/>
                <a:buFont typeface="Roboto"/>
                <a:buNone/>
              </a:pPr>
              <a:r>
                <a:rPr lang="en-GB" sz="500" b="0" i="0" u="none" strike="noStrike" cap="none">
                  <a:solidFill>
                    <a:srgbClr val="9E9E9E"/>
                  </a:solidFill>
                  <a:latin typeface="Calibri"/>
                  <a:ea typeface="Calibri"/>
                  <a:cs typeface="Calibri"/>
                  <a:sym typeface="Calibri"/>
                </a:rPr>
                <a:t>Staging</a:t>
              </a:r>
              <a:endParaRPr sz="500" b="0" i="0" u="none" strike="noStrike" cap="none">
                <a:solidFill>
                  <a:srgbClr val="9E9E9E"/>
                </a:solidFill>
                <a:latin typeface="Arial"/>
                <a:ea typeface="Arial"/>
                <a:cs typeface="Arial"/>
                <a:sym typeface="Arial"/>
              </a:endParaRPr>
            </a:p>
          </p:txBody>
        </p:sp>
        <p:cxnSp>
          <p:nvCxnSpPr>
            <p:cNvPr id="701" name="Google Shape;701;p79"/>
            <p:cNvCxnSpPr/>
            <p:nvPr/>
          </p:nvCxnSpPr>
          <p:spPr>
            <a:xfrm>
              <a:off x="3733868" y="2751833"/>
              <a:ext cx="804600" cy="0"/>
            </a:xfrm>
            <a:prstGeom prst="straightConnector1">
              <a:avLst/>
            </a:prstGeom>
            <a:noFill/>
            <a:ln w="9525" cap="flat" cmpd="sng">
              <a:solidFill>
                <a:srgbClr val="E0E0E0"/>
              </a:solidFill>
              <a:prstDash val="solid"/>
              <a:round/>
              <a:headEnd type="none" w="sm" len="sm"/>
              <a:tailEnd type="none" w="sm" len="sm"/>
            </a:ln>
          </p:spPr>
        </p:cxnSp>
      </p:grpSp>
      <p:pic>
        <p:nvPicPr>
          <p:cNvPr id="702" name="Google Shape;702;p79"/>
          <p:cNvPicPr preferRelativeResize="0"/>
          <p:nvPr/>
        </p:nvPicPr>
        <p:blipFill rotWithShape="1">
          <a:blip r:embed="rId4">
            <a:alphaModFix/>
          </a:blip>
          <a:srcRect/>
          <a:stretch/>
        </p:blipFill>
        <p:spPr>
          <a:xfrm>
            <a:off x="4155845" y="2122913"/>
            <a:ext cx="165375" cy="165375"/>
          </a:xfrm>
          <a:prstGeom prst="rect">
            <a:avLst/>
          </a:prstGeom>
          <a:noFill/>
          <a:ln>
            <a:noFill/>
          </a:ln>
        </p:spPr>
      </p:pic>
      <p:pic>
        <p:nvPicPr>
          <p:cNvPr id="703" name="Google Shape;703;p79"/>
          <p:cNvPicPr preferRelativeResize="0"/>
          <p:nvPr/>
        </p:nvPicPr>
        <p:blipFill rotWithShape="1">
          <a:blip r:embed="rId5">
            <a:alphaModFix/>
          </a:blip>
          <a:srcRect l="-6931" t="-49477" r="-5590" b="-59115"/>
          <a:stretch/>
        </p:blipFill>
        <p:spPr>
          <a:xfrm>
            <a:off x="2952961" y="1078786"/>
            <a:ext cx="736638" cy="240975"/>
          </a:xfrm>
          <a:prstGeom prst="rect">
            <a:avLst/>
          </a:prstGeom>
          <a:noFill/>
          <a:ln>
            <a:noFill/>
          </a:ln>
        </p:spPr>
      </p:pic>
      <p:grpSp>
        <p:nvGrpSpPr>
          <p:cNvPr id="704" name="Google Shape;704;p79"/>
          <p:cNvGrpSpPr/>
          <p:nvPr/>
        </p:nvGrpSpPr>
        <p:grpSpPr>
          <a:xfrm>
            <a:off x="916966" y="2943904"/>
            <a:ext cx="377100" cy="377100"/>
            <a:chOff x="433514" y="2354433"/>
            <a:chExt cx="502800" cy="502800"/>
          </a:xfrm>
        </p:grpSpPr>
        <p:sp>
          <p:nvSpPr>
            <p:cNvPr id="705" name="Google Shape;705;p79"/>
            <p:cNvSpPr/>
            <p:nvPr/>
          </p:nvSpPr>
          <p:spPr>
            <a:xfrm>
              <a:off x="433514" y="2354433"/>
              <a:ext cx="502800" cy="502800"/>
            </a:xfrm>
            <a:prstGeom prst="roundRect">
              <a:avLst>
                <a:gd name="adj" fmla="val 1674"/>
              </a:avLst>
            </a:prstGeom>
            <a:solidFill>
              <a:srgbClr val="FFFFFF"/>
            </a:solidFill>
            <a:ln>
              <a:noFill/>
            </a:ln>
            <a:effectLst>
              <a:outerShdw blurRad="19050" dist="6350" dir="5400000" algn="ctr" rotWithShape="0">
                <a:srgbClr val="000000">
                  <a:alpha val="44313"/>
                </a:srgbClr>
              </a:outerShdw>
            </a:effectLst>
          </p:spPr>
          <p:txBody>
            <a:bodyPr spcFirstLastPara="1" wrap="square" lIns="0" tIns="0" rIns="0" bIns="0" anchor="ctr" anchorCtr="0">
              <a:noAutofit/>
            </a:bodyPr>
            <a:lstStyle/>
            <a:p>
              <a:pPr marL="0" marR="0" lvl="0" indent="0" algn="l" rtl="0">
                <a:lnSpc>
                  <a:spcPct val="121428"/>
                </a:lnSpc>
                <a:spcBef>
                  <a:spcPts val="0"/>
                </a:spcBef>
                <a:spcAft>
                  <a:spcPts val="0"/>
                </a:spcAft>
                <a:buClr>
                  <a:srgbClr val="000000"/>
                </a:buClr>
                <a:buSzPts val="500"/>
                <a:buFont typeface="Arial"/>
                <a:buNone/>
              </a:pPr>
              <a:endParaRPr sz="500" b="0" i="0" u="none" strike="noStrike" cap="none">
                <a:solidFill>
                  <a:srgbClr val="000000"/>
                </a:solidFill>
                <a:latin typeface="Roboto"/>
                <a:ea typeface="Roboto"/>
                <a:cs typeface="Roboto"/>
                <a:sym typeface="Roboto"/>
              </a:endParaRPr>
            </a:p>
          </p:txBody>
        </p:sp>
        <p:pic>
          <p:nvPicPr>
            <p:cNvPr id="706" name="Google Shape;706;p79"/>
            <p:cNvPicPr preferRelativeResize="0"/>
            <p:nvPr/>
          </p:nvPicPr>
          <p:blipFill rotWithShape="1">
            <a:blip r:embed="rId6">
              <a:alphaModFix/>
            </a:blip>
            <a:srcRect/>
            <a:stretch/>
          </p:blipFill>
          <p:spPr>
            <a:xfrm>
              <a:off x="470090" y="2391009"/>
              <a:ext cx="429900" cy="429900"/>
            </a:xfrm>
            <a:prstGeom prst="rect">
              <a:avLst/>
            </a:prstGeom>
            <a:noFill/>
            <a:ln>
              <a:noFill/>
            </a:ln>
          </p:spPr>
        </p:pic>
      </p:grpSp>
      <p:grpSp>
        <p:nvGrpSpPr>
          <p:cNvPr id="707" name="Google Shape;707;p79"/>
          <p:cNvGrpSpPr/>
          <p:nvPr/>
        </p:nvGrpSpPr>
        <p:grpSpPr>
          <a:xfrm>
            <a:off x="916981" y="3944758"/>
            <a:ext cx="377100" cy="377100"/>
            <a:chOff x="433514" y="2354433"/>
            <a:chExt cx="502800" cy="502800"/>
          </a:xfrm>
        </p:grpSpPr>
        <p:sp>
          <p:nvSpPr>
            <p:cNvPr id="708" name="Google Shape;708;p79"/>
            <p:cNvSpPr/>
            <p:nvPr/>
          </p:nvSpPr>
          <p:spPr>
            <a:xfrm>
              <a:off x="433514" y="2354433"/>
              <a:ext cx="502800" cy="502800"/>
            </a:xfrm>
            <a:prstGeom prst="roundRect">
              <a:avLst>
                <a:gd name="adj" fmla="val 1674"/>
              </a:avLst>
            </a:prstGeom>
            <a:solidFill>
              <a:srgbClr val="FFFFFF"/>
            </a:solidFill>
            <a:ln>
              <a:noFill/>
            </a:ln>
            <a:effectLst>
              <a:outerShdw blurRad="19050" dist="6350" dir="5400000" algn="ctr" rotWithShape="0">
                <a:srgbClr val="000000">
                  <a:alpha val="44313"/>
                </a:srgbClr>
              </a:outerShdw>
            </a:effectLst>
          </p:spPr>
          <p:txBody>
            <a:bodyPr spcFirstLastPara="1" wrap="square" lIns="0" tIns="0" rIns="0" bIns="0" anchor="ctr" anchorCtr="0">
              <a:noAutofit/>
            </a:bodyPr>
            <a:lstStyle/>
            <a:p>
              <a:pPr marL="0" marR="0" lvl="0" indent="0" algn="l" rtl="0">
                <a:lnSpc>
                  <a:spcPct val="121428"/>
                </a:lnSpc>
                <a:spcBef>
                  <a:spcPts val="0"/>
                </a:spcBef>
                <a:spcAft>
                  <a:spcPts val="0"/>
                </a:spcAft>
                <a:buClr>
                  <a:srgbClr val="000000"/>
                </a:buClr>
                <a:buSzPts val="500"/>
                <a:buFont typeface="Arial"/>
                <a:buNone/>
              </a:pPr>
              <a:endParaRPr sz="500" b="0" i="0" u="none" strike="noStrike" cap="none">
                <a:solidFill>
                  <a:srgbClr val="000000"/>
                </a:solidFill>
                <a:latin typeface="Roboto"/>
                <a:ea typeface="Roboto"/>
                <a:cs typeface="Roboto"/>
                <a:sym typeface="Roboto"/>
              </a:endParaRPr>
            </a:p>
          </p:txBody>
        </p:sp>
        <p:pic>
          <p:nvPicPr>
            <p:cNvPr id="709" name="Google Shape;709;p79"/>
            <p:cNvPicPr preferRelativeResize="0"/>
            <p:nvPr/>
          </p:nvPicPr>
          <p:blipFill rotWithShape="1">
            <a:blip r:embed="rId7">
              <a:alphaModFix/>
            </a:blip>
            <a:srcRect/>
            <a:stretch/>
          </p:blipFill>
          <p:spPr>
            <a:xfrm>
              <a:off x="470090" y="2391009"/>
              <a:ext cx="429900" cy="429900"/>
            </a:xfrm>
            <a:prstGeom prst="rect">
              <a:avLst/>
            </a:prstGeom>
            <a:noFill/>
            <a:ln>
              <a:noFill/>
            </a:ln>
          </p:spPr>
        </p:pic>
      </p:grpSp>
      <p:grpSp>
        <p:nvGrpSpPr>
          <p:cNvPr id="710" name="Google Shape;710;p79"/>
          <p:cNvGrpSpPr/>
          <p:nvPr/>
        </p:nvGrpSpPr>
        <p:grpSpPr>
          <a:xfrm>
            <a:off x="916966" y="1298216"/>
            <a:ext cx="377100" cy="377100"/>
            <a:chOff x="7373690" y="3578468"/>
            <a:chExt cx="502800" cy="502800"/>
          </a:xfrm>
        </p:grpSpPr>
        <p:grpSp>
          <p:nvGrpSpPr>
            <p:cNvPr id="711" name="Google Shape;711;p79"/>
            <p:cNvGrpSpPr/>
            <p:nvPr/>
          </p:nvGrpSpPr>
          <p:grpSpPr>
            <a:xfrm>
              <a:off x="7373690" y="3578468"/>
              <a:ext cx="502800" cy="502800"/>
              <a:chOff x="433514" y="2354433"/>
              <a:chExt cx="502800" cy="502800"/>
            </a:xfrm>
          </p:grpSpPr>
          <p:sp>
            <p:nvSpPr>
              <p:cNvPr id="712" name="Google Shape;712;p79"/>
              <p:cNvSpPr/>
              <p:nvPr/>
            </p:nvSpPr>
            <p:spPr>
              <a:xfrm>
                <a:off x="433514" y="2354433"/>
                <a:ext cx="502800" cy="502800"/>
              </a:xfrm>
              <a:prstGeom prst="roundRect">
                <a:avLst>
                  <a:gd name="adj" fmla="val 1674"/>
                </a:avLst>
              </a:prstGeom>
              <a:solidFill>
                <a:srgbClr val="FFFFFF"/>
              </a:solidFill>
              <a:ln>
                <a:noFill/>
              </a:ln>
              <a:effectLst>
                <a:outerShdw blurRad="19050" dist="6350" dir="5400000" algn="ctr" rotWithShape="0">
                  <a:srgbClr val="000000">
                    <a:alpha val="44313"/>
                  </a:srgbClr>
                </a:outerShdw>
              </a:effectLst>
            </p:spPr>
            <p:txBody>
              <a:bodyPr spcFirstLastPara="1" wrap="square" lIns="0" tIns="0" rIns="0" bIns="0" anchor="ctr" anchorCtr="0">
                <a:noAutofit/>
              </a:bodyPr>
              <a:lstStyle/>
              <a:p>
                <a:pPr marL="0" marR="0" lvl="0" indent="0" algn="l" rtl="0">
                  <a:lnSpc>
                    <a:spcPct val="121428"/>
                  </a:lnSpc>
                  <a:spcBef>
                    <a:spcPts val="0"/>
                  </a:spcBef>
                  <a:spcAft>
                    <a:spcPts val="0"/>
                  </a:spcAft>
                  <a:buClr>
                    <a:srgbClr val="000000"/>
                  </a:buClr>
                  <a:buSzPts val="500"/>
                  <a:buFont typeface="Arial"/>
                  <a:buNone/>
                </a:pPr>
                <a:endParaRPr sz="500" b="0" i="0" u="none" strike="noStrike" cap="none">
                  <a:solidFill>
                    <a:srgbClr val="000000"/>
                  </a:solidFill>
                  <a:latin typeface="Roboto"/>
                  <a:ea typeface="Roboto"/>
                  <a:cs typeface="Roboto"/>
                  <a:sym typeface="Roboto"/>
                </a:endParaRPr>
              </a:p>
            </p:txBody>
          </p:sp>
          <p:pic>
            <p:nvPicPr>
              <p:cNvPr id="713" name="Google Shape;713;p79"/>
              <p:cNvPicPr preferRelativeResize="0"/>
              <p:nvPr/>
            </p:nvPicPr>
            <p:blipFill rotWithShape="1">
              <a:blip r:embed="rId6">
                <a:alphaModFix/>
              </a:blip>
              <a:srcRect/>
              <a:stretch/>
            </p:blipFill>
            <p:spPr>
              <a:xfrm>
                <a:off x="470090" y="2391009"/>
                <a:ext cx="429900" cy="429900"/>
              </a:xfrm>
              <a:prstGeom prst="rect">
                <a:avLst/>
              </a:prstGeom>
              <a:noFill/>
              <a:ln>
                <a:noFill/>
              </a:ln>
            </p:spPr>
          </p:pic>
        </p:grpSp>
        <p:sp>
          <p:nvSpPr>
            <p:cNvPr id="714" name="Google Shape;714;p79"/>
            <p:cNvSpPr/>
            <p:nvPr/>
          </p:nvSpPr>
          <p:spPr>
            <a:xfrm>
              <a:off x="7431825" y="3631950"/>
              <a:ext cx="405900" cy="370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Roboto"/>
                <a:ea typeface="Roboto"/>
                <a:cs typeface="Roboto"/>
                <a:sym typeface="Roboto"/>
              </a:endParaRPr>
            </a:p>
          </p:txBody>
        </p:sp>
        <p:pic>
          <p:nvPicPr>
            <p:cNvPr id="715" name="Google Shape;715;p79"/>
            <p:cNvPicPr preferRelativeResize="0"/>
            <p:nvPr/>
          </p:nvPicPr>
          <p:blipFill rotWithShape="1">
            <a:blip r:embed="rId8">
              <a:alphaModFix/>
            </a:blip>
            <a:srcRect/>
            <a:stretch/>
          </p:blipFill>
          <p:spPr>
            <a:xfrm>
              <a:off x="7474133" y="3669227"/>
              <a:ext cx="321287" cy="321300"/>
            </a:xfrm>
            <a:prstGeom prst="rect">
              <a:avLst/>
            </a:prstGeom>
            <a:noFill/>
            <a:ln>
              <a:noFill/>
            </a:ln>
          </p:spPr>
        </p:pic>
      </p:grpSp>
      <p:grpSp>
        <p:nvGrpSpPr>
          <p:cNvPr id="716" name="Google Shape;716;p79"/>
          <p:cNvGrpSpPr/>
          <p:nvPr/>
        </p:nvGrpSpPr>
        <p:grpSpPr>
          <a:xfrm>
            <a:off x="917022" y="1899398"/>
            <a:ext cx="377100" cy="377100"/>
            <a:chOff x="7373690" y="3578468"/>
            <a:chExt cx="502800" cy="502800"/>
          </a:xfrm>
        </p:grpSpPr>
        <p:grpSp>
          <p:nvGrpSpPr>
            <p:cNvPr id="717" name="Google Shape;717;p79"/>
            <p:cNvGrpSpPr/>
            <p:nvPr/>
          </p:nvGrpSpPr>
          <p:grpSpPr>
            <a:xfrm>
              <a:off x="7373690" y="3578468"/>
              <a:ext cx="502800" cy="502800"/>
              <a:chOff x="433514" y="2354433"/>
              <a:chExt cx="502800" cy="502800"/>
            </a:xfrm>
          </p:grpSpPr>
          <p:sp>
            <p:nvSpPr>
              <p:cNvPr id="718" name="Google Shape;718;p79"/>
              <p:cNvSpPr/>
              <p:nvPr/>
            </p:nvSpPr>
            <p:spPr>
              <a:xfrm>
                <a:off x="433514" y="2354433"/>
                <a:ext cx="502800" cy="502800"/>
              </a:xfrm>
              <a:prstGeom prst="roundRect">
                <a:avLst>
                  <a:gd name="adj" fmla="val 1674"/>
                </a:avLst>
              </a:prstGeom>
              <a:solidFill>
                <a:srgbClr val="FFFFFF"/>
              </a:solidFill>
              <a:ln>
                <a:noFill/>
              </a:ln>
              <a:effectLst>
                <a:outerShdw blurRad="19050" dist="6350" dir="5400000" algn="ctr" rotWithShape="0">
                  <a:srgbClr val="000000">
                    <a:alpha val="44313"/>
                  </a:srgbClr>
                </a:outerShdw>
              </a:effectLst>
            </p:spPr>
            <p:txBody>
              <a:bodyPr spcFirstLastPara="1" wrap="square" lIns="0" tIns="0" rIns="0" bIns="0" anchor="ctr" anchorCtr="0">
                <a:noAutofit/>
              </a:bodyPr>
              <a:lstStyle/>
              <a:p>
                <a:pPr marL="0" marR="0" lvl="0" indent="0" algn="l" rtl="0">
                  <a:lnSpc>
                    <a:spcPct val="121428"/>
                  </a:lnSpc>
                  <a:spcBef>
                    <a:spcPts val="0"/>
                  </a:spcBef>
                  <a:spcAft>
                    <a:spcPts val="0"/>
                  </a:spcAft>
                  <a:buClr>
                    <a:srgbClr val="000000"/>
                  </a:buClr>
                  <a:buSzPts val="500"/>
                  <a:buFont typeface="Arial"/>
                  <a:buNone/>
                </a:pPr>
                <a:endParaRPr sz="500" b="0" i="0" u="none" strike="noStrike" cap="none">
                  <a:solidFill>
                    <a:srgbClr val="000000"/>
                  </a:solidFill>
                  <a:latin typeface="Roboto"/>
                  <a:ea typeface="Roboto"/>
                  <a:cs typeface="Roboto"/>
                  <a:sym typeface="Roboto"/>
                </a:endParaRPr>
              </a:p>
            </p:txBody>
          </p:sp>
          <p:pic>
            <p:nvPicPr>
              <p:cNvPr id="719" name="Google Shape;719;p79"/>
              <p:cNvPicPr preferRelativeResize="0"/>
              <p:nvPr/>
            </p:nvPicPr>
            <p:blipFill rotWithShape="1">
              <a:blip r:embed="rId6">
                <a:alphaModFix/>
              </a:blip>
              <a:srcRect/>
              <a:stretch/>
            </p:blipFill>
            <p:spPr>
              <a:xfrm>
                <a:off x="470090" y="2391009"/>
                <a:ext cx="429900" cy="429900"/>
              </a:xfrm>
              <a:prstGeom prst="rect">
                <a:avLst/>
              </a:prstGeom>
              <a:noFill/>
              <a:ln>
                <a:noFill/>
              </a:ln>
            </p:spPr>
          </p:pic>
        </p:grpSp>
        <p:sp>
          <p:nvSpPr>
            <p:cNvPr id="720" name="Google Shape;720;p79"/>
            <p:cNvSpPr/>
            <p:nvPr/>
          </p:nvSpPr>
          <p:spPr>
            <a:xfrm>
              <a:off x="7431825" y="3631950"/>
              <a:ext cx="405900" cy="370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Roboto"/>
                <a:ea typeface="Roboto"/>
                <a:cs typeface="Roboto"/>
                <a:sym typeface="Roboto"/>
              </a:endParaRPr>
            </a:p>
          </p:txBody>
        </p:sp>
        <p:pic>
          <p:nvPicPr>
            <p:cNvPr id="721" name="Google Shape;721;p79"/>
            <p:cNvPicPr preferRelativeResize="0"/>
            <p:nvPr/>
          </p:nvPicPr>
          <p:blipFill rotWithShape="1">
            <a:blip r:embed="rId8">
              <a:alphaModFix/>
            </a:blip>
            <a:srcRect/>
            <a:stretch/>
          </p:blipFill>
          <p:spPr>
            <a:xfrm>
              <a:off x="7474133" y="3669227"/>
              <a:ext cx="321287" cy="321300"/>
            </a:xfrm>
            <a:prstGeom prst="rect">
              <a:avLst/>
            </a:prstGeom>
            <a:noFill/>
            <a:ln>
              <a:noFill/>
            </a:ln>
          </p:spPr>
        </p:pic>
      </p:grpSp>
      <p:sp>
        <p:nvSpPr>
          <p:cNvPr id="722" name="Google Shape;722;p79"/>
          <p:cNvSpPr txBox="1"/>
          <p:nvPr/>
        </p:nvSpPr>
        <p:spPr>
          <a:xfrm>
            <a:off x="853303" y="1709366"/>
            <a:ext cx="504450" cy="74925"/>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9E9E9E"/>
              </a:buClr>
              <a:buSzPts val="500"/>
              <a:buFont typeface="Roboto"/>
              <a:buNone/>
            </a:pPr>
            <a:r>
              <a:rPr lang="en-GB" sz="500" b="0" i="0" u="none" strike="noStrike" cap="none">
                <a:solidFill>
                  <a:srgbClr val="9E9E9E"/>
                </a:solidFill>
                <a:latin typeface="Roboto"/>
                <a:ea typeface="Roboto"/>
                <a:cs typeface="Roboto"/>
                <a:sym typeface="Roboto"/>
              </a:rPr>
              <a:t>MS SQL Servers</a:t>
            </a:r>
            <a:endParaRPr sz="500" b="0" i="0" u="none" strike="noStrike" cap="none">
              <a:solidFill>
                <a:srgbClr val="9E9E9E"/>
              </a:solidFill>
              <a:latin typeface="Arial"/>
              <a:ea typeface="Arial"/>
              <a:cs typeface="Arial"/>
              <a:sym typeface="Arial"/>
            </a:endParaRPr>
          </a:p>
        </p:txBody>
      </p:sp>
      <p:sp>
        <p:nvSpPr>
          <p:cNvPr id="723" name="Google Shape;723;p79"/>
          <p:cNvSpPr txBox="1"/>
          <p:nvPr/>
        </p:nvSpPr>
        <p:spPr>
          <a:xfrm>
            <a:off x="778334" y="2298020"/>
            <a:ext cx="654525" cy="74925"/>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9E9E9E"/>
              </a:buClr>
              <a:buSzPts val="500"/>
              <a:buFont typeface="Roboto"/>
              <a:buNone/>
            </a:pPr>
            <a:r>
              <a:rPr lang="en-GB" sz="500" b="0" i="0" u="none" strike="noStrike" cap="none">
                <a:solidFill>
                  <a:srgbClr val="9E9E9E"/>
                </a:solidFill>
                <a:latin typeface="Roboto"/>
                <a:ea typeface="Roboto"/>
                <a:cs typeface="Roboto"/>
                <a:sym typeface="Roboto"/>
              </a:rPr>
              <a:t>PostgreSQL Servers</a:t>
            </a:r>
            <a:endParaRPr sz="500" b="0" i="0" u="none" strike="noStrike" cap="none">
              <a:solidFill>
                <a:srgbClr val="9E9E9E"/>
              </a:solidFill>
              <a:latin typeface="Arial"/>
              <a:ea typeface="Arial"/>
              <a:cs typeface="Arial"/>
              <a:sym typeface="Arial"/>
            </a:endParaRPr>
          </a:p>
        </p:txBody>
      </p:sp>
      <p:grpSp>
        <p:nvGrpSpPr>
          <p:cNvPr id="724" name="Google Shape;724;p79"/>
          <p:cNvGrpSpPr/>
          <p:nvPr/>
        </p:nvGrpSpPr>
        <p:grpSpPr>
          <a:xfrm>
            <a:off x="1452174" y="3046477"/>
            <a:ext cx="484233" cy="333359"/>
            <a:chOff x="1776775" y="3088236"/>
            <a:chExt cx="899100" cy="728890"/>
          </a:xfrm>
        </p:grpSpPr>
        <p:sp>
          <p:nvSpPr>
            <p:cNvPr id="725" name="Google Shape;725;p79"/>
            <p:cNvSpPr txBox="1"/>
            <p:nvPr/>
          </p:nvSpPr>
          <p:spPr>
            <a:xfrm>
              <a:off x="1776775" y="3566926"/>
              <a:ext cx="899100" cy="250200"/>
            </a:xfrm>
            <a:prstGeom prst="rect">
              <a:avLst/>
            </a:prstGeom>
            <a:noFill/>
            <a:ln>
              <a:noFill/>
            </a:ln>
          </p:spPr>
          <p:txBody>
            <a:bodyPr spcFirstLastPara="1" wrap="square" lIns="51425" tIns="51425" rIns="51425" bIns="51425" anchor="t" anchorCtr="0">
              <a:noAutofit/>
            </a:bodyPr>
            <a:lstStyle/>
            <a:p>
              <a:pPr marL="0" marR="0" lvl="0" indent="0" algn="ctr" rtl="0">
                <a:lnSpc>
                  <a:spcPct val="100000"/>
                </a:lnSpc>
                <a:spcBef>
                  <a:spcPts val="0"/>
                </a:spcBef>
                <a:spcAft>
                  <a:spcPts val="0"/>
                </a:spcAft>
                <a:buClr>
                  <a:srgbClr val="808080"/>
                </a:buClr>
                <a:buSzPts val="500"/>
                <a:buFont typeface="Open Sans"/>
                <a:buNone/>
              </a:pPr>
              <a:r>
                <a:rPr lang="en-GB" sz="500" b="1" i="0" u="none" strike="noStrike" cap="none">
                  <a:solidFill>
                    <a:srgbClr val="808080"/>
                  </a:solidFill>
                  <a:latin typeface="Roboto"/>
                  <a:ea typeface="Roboto"/>
                  <a:cs typeface="Roboto"/>
                  <a:sym typeface="Roboto"/>
                </a:rPr>
                <a:t>Cloud VPN</a:t>
              </a:r>
              <a:endParaRPr sz="1400" b="1" i="0" u="none" strike="noStrike" cap="none">
                <a:solidFill>
                  <a:schemeClr val="dk1"/>
                </a:solidFill>
                <a:latin typeface="Roboto"/>
                <a:ea typeface="Roboto"/>
                <a:cs typeface="Roboto"/>
                <a:sym typeface="Roboto"/>
              </a:endParaRPr>
            </a:p>
          </p:txBody>
        </p:sp>
        <p:pic>
          <p:nvPicPr>
            <p:cNvPr id="726" name="Google Shape;726;p79"/>
            <p:cNvPicPr preferRelativeResize="0"/>
            <p:nvPr/>
          </p:nvPicPr>
          <p:blipFill rotWithShape="1">
            <a:blip r:embed="rId9">
              <a:alphaModFix/>
            </a:blip>
            <a:srcRect/>
            <a:stretch/>
          </p:blipFill>
          <p:spPr>
            <a:xfrm>
              <a:off x="2036726" y="3088236"/>
              <a:ext cx="342900" cy="379814"/>
            </a:xfrm>
            <a:prstGeom prst="rect">
              <a:avLst/>
            </a:prstGeom>
            <a:noFill/>
            <a:ln>
              <a:noFill/>
            </a:ln>
          </p:spPr>
        </p:pic>
      </p:grpSp>
      <p:grpSp>
        <p:nvGrpSpPr>
          <p:cNvPr id="727" name="Google Shape;727;p79"/>
          <p:cNvGrpSpPr/>
          <p:nvPr/>
        </p:nvGrpSpPr>
        <p:grpSpPr>
          <a:xfrm>
            <a:off x="1424614" y="1679433"/>
            <a:ext cx="504441" cy="333374"/>
            <a:chOff x="3188777" y="1964157"/>
            <a:chExt cx="942000" cy="692797"/>
          </a:xfrm>
        </p:grpSpPr>
        <p:sp>
          <p:nvSpPr>
            <p:cNvPr id="728" name="Google Shape;728;p79"/>
            <p:cNvSpPr txBox="1"/>
            <p:nvPr/>
          </p:nvSpPr>
          <p:spPr>
            <a:xfrm>
              <a:off x="3188777" y="2366254"/>
              <a:ext cx="942000" cy="290700"/>
            </a:xfrm>
            <a:prstGeom prst="rect">
              <a:avLst/>
            </a:prstGeom>
            <a:noFill/>
            <a:ln>
              <a:noFill/>
            </a:ln>
          </p:spPr>
          <p:txBody>
            <a:bodyPr spcFirstLastPara="1" wrap="square" lIns="51425" tIns="51425" rIns="51425" bIns="51425" anchor="t" anchorCtr="0">
              <a:noAutofit/>
            </a:bodyPr>
            <a:lstStyle/>
            <a:p>
              <a:pPr marL="0" marR="0" lvl="0" indent="0" algn="ctr" rtl="0">
                <a:lnSpc>
                  <a:spcPct val="100000"/>
                </a:lnSpc>
                <a:spcBef>
                  <a:spcPts val="0"/>
                </a:spcBef>
                <a:spcAft>
                  <a:spcPts val="0"/>
                </a:spcAft>
                <a:buClr>
                  <a:srgbClr val="808080"/>
                </a:buClr>
                <a:buSzPts val="500"/>
                <a:buFont typeface="Open Sans"/>
                <a:buNone/>
              </a:pPr>
              <a:r>
                <a:rPr lang="en-GB" sz="500" b="1" i="0" u="none" strike="noStrike" cap="none">
                  <a:solidFill>
                    <a:srgbClr val="808080"/>
                  </a:solidFill>
                  <a:latin typeface="Roboto"/>
                  <a:ea typeface="Roboto"/>
                  <a:cs typeface="Roboto"/>
                  <a:sym typeface="Roboto"/>
                </a:rPr>
                <a:t>Partner Interconnect</a:t>
              </a:r>
              <a:endParaRPr sz="1400" b="1" i="0" u="none" strike="noStrike" cap="none">
                <a:solidFill>
                  <a:schemeClr val="dk1"/>
                </a:solidFill>
                <a:latin typeface="Roboto"/>
                <a:ea typeface="Roboto"/>
                <a:cs typeface="Roboto"/>
                <a:sym typeface="Roboto"/>
              </a:endParaRPr>
            </a:p>
          </p:txBody>
        </p:sp>
        <p:pic>
          <p:nvPicPr>
            <p:cNvPr id="729" name="Google Shape;729;p79"/>
            <p:cNvPicPr preferRelativeResize="0"/>
            <p:nvPr/>
          </p:nvPicPr>
          <p:blipFill rotWithShape="1">
            <a:blip r:embed="rId10">
              <a:alphaModFix/>
            </a:blip>
            <a:srcRect/>
            <a:stretch/>
          </p:blipFill>
          <p:spPr>
            <a:xfrm>
              <a:off x="3465138" y="1964157"/>
              <a:ext cx="394800" cy="290623"/>
            </a:xfrm>
            <a:prstGeom prst="rect">
              <a:avLst/>
            </a:prstGeom>
            <a:noFill/>
            <a:ln>
              <a:noFill/>
            </a:ln>
          </p:spPr>
        </p:pic>
      </p:grpSp>
      <p:grpSp>
        <p:nvGrpSpPr>
          <p:cNvPr id="730" name="Google Shape;730;p79"/>
          <p:cNvGrpSpPr/>
          <p:nvPr/>
        </p:nvGrpSpPr>
        <p:grpSpPr>
          <a:xfrm>
            <a:off x="1930481" y="2930115"/>
            <a:ext cx="925875" cy="426600"/>
            <a:chOff x="4062319" y="2272945"/>
            <a:chExt cx="1234500" cy="568800"/>
          </a:xfrm>
        </p:grpSpPr>
        <p:sp>
          <p:nvSpPr>
            <p:cNvPr id="731" name="Google Shape;731;p79"/>
            <p:cNvSpPr/>
            <p:nvPr/>
          </p:nvSpPr>
          <p:spPr>
            <a:xfrm>
              <a:off x="4062319" y="2272945"/>
              <a:ext cx="1234500" cy="568800"/>
            </a:xfrm>
            <a:prstGeom prst="roundRect">
              <a:avLst>
                <a:gd name="adj" fmla="val 1674"/>
              </a:avLst>
            </a:prstGeom>
            <a:solidFill>
              <a:srgbClr val="FFFFFF"/>
            </a:solidFill>
            <a:ln>
              <a:noFill/>
            </a:ln>
            <a:effectLst>
              <a:outerShdw blurRad="19050" dist="6350" dir="5400000" algn="ctr" rotWithShape="0">
                <a:srgbClr val="000000">
                  <a:alpha val="44313"/>
                </a:srgbClr>
              </a:outerShdw>
            </a:effectLst>
          </p:spPr>
          <p:txBody>
            <a:bodyPr spcFirstLastPara="1" wrap="square" lIns="322325" tIns="54875" rIns="34275" bIns="192025" anchor="t" anchorCtr="0">
              <a:noAutofit/>
            </a:bodyPr>
            <a:lstStyle/>
            <a:p>
              <a:pPr marL="0" marR="0" lvl="0" indent="0" algn="l" rtl="0">
                <a:lnSpc>
                  <a:spcPct val="113333"/>
                </a:lnSpc>
                <a:spcBef>
                  <a:spcPts val="0"/>
                </a:spcBef>
                <a:spcAft>
                  <a:spcPts val="0"/>
                </a:spcAft>
                <a:buClr>
                  <a:srgbClr val="212121"/>
                </a:buClr>
                <a:buSzPts val="600"/>
                <a:buFont typeface="Roboto"/>
                <a:buNone/>
              </a:pPr>
              <a:r>
                <a:rPr lang="en-GB" sz="600" b="0" i="0" u="none" strike="noStrike" cap="none">
                  <a:solidFill>
                    <a:srgbClr val="212121"/>
                  </a:solidFill>
                  <a:latin typeface="Roboto"/>
                  <a:ea typeface="Roboto"/>
                  <a:cs typeface="Roboto"/>
                  <a:sym typeface="Roboto"/>
                </a:rPr>
                <a:t>Ingestion</a:t>
              </a:r>
              <a:br>
                <a:rPr lang="en-GB" sz="500" b="0" i="0" u="none" strike="noStrike" cap="none">
                  <a:solidFill>
                    <a:srgbClr val="212121"/>
                  </a:solidFill>
                  <a:latin typeface="Roboto"/>
                  <a:ea typeface="Roboto"/>
                  <a:cs typeface="Roboto"/>
                  <a:sym typeface="Roboto"/>
                </a:rPr>
              </a:br>
              <a:r>
                <a:rPr lang="en-GB" sz="500" b="0" i="0" u="none" strike="noStrike" cap="none">
                  <a:solidFill>
                    <a:srgbClr val="757575"/>
                  </a:solidFill>
                  <a:latin typeface="Roboto"/>
                  <a:ea typeface="Roboto"/>
                  <a:cs typeface="Roboto"/>
                  <a:sym typeface="Roboto"/>
                </a:rPr>
                <a:t>Dataflow</a:t>
              </a:r>
              <a:endParaRPr sz="500" b="0" i="0" u="none" strike="noStrike" cap="none">
                <a:solidFill>
                  <a:srgbClr val="757575"/>
                </a:solidFill>
                <a:latin typeface="Roboto"/>
                <a:ea typeface="Roboto"/>
                <a:cs typeface="Roboto"/>
                <a:sym typeface="Roboto"/>
              </a:endParaRPr>
            </a:p>
          </p:txBody>
        </p:sp>
        <p:sp>
          <p:nvSpPr>
            <p:cNvPr id="732" name="Google Shape;732;p79"/>
            <p:cNvSpPr txBox="1"/>
            <p:nvPr/>
          </p:nvSpPr>
          <p:spPr>
            <a:xfrm>
              <a:off x="4487910" y="2670036"/>
              <a:ext cx="718500" cy="99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9E9E9E"/>
                </a:buClr>
                <a:buSzPts val="500"/>
                <a:buFont typeface="Roboto"/>
                <a:buNone/>
              </a:pPr>
              <a:r>
                <a:rPr lang="en-GB" sz="500" b="0" i="0" u="none" strike="noStrike" cap="none">
                  <a:solidFill>
                    <a:srgbClr val="9E9E9E"/>
                  </a:solidFill>
                  <a:latin typeface="Roboto"/>
                  <a:ea typeface="Roboto"/>
                  <a:cs typeface="Roboto"/>
                  <a:sym typeface="Roboto"/>
                </a:rPr>
                <a:t>Source Fileshares</a:t>
              </a:r>
              <a:endParaRPr sz="500" b="0" i="0" u="none" strike="noStrike" cap="none">
                <a:solidFill>
                  <a:srgbClr val="9E9E9E"/>
                </a:solidFill>
                <a:latin typeface="Arial"/>
                <a:ea typeface="Arial"/>
                <a:cs typeface="Arial"/>
                <a:sym typeface="Arial"/>
              </a:endParaRPr>
            </a:p>
          </p:txBody>
        </p:sp>
        <p:cxnSp>
          <p:nvCxnSpPr>
            <p:cNvPr id="733" name="Google Shape;733;p79"/>
            <p:cNvCxnSpPr/>
            <p:nvPr/>
          </p:nvCxnSpPr>
          <p:spPr>
            <a:xfrm>
              <a:off x="4487346" y="2632224"/>
              <a:ext cx="804600" cy="0"/>
            </a:xfrm>
            <a:prstGeom prst="straightConnector1">
              <a:avLst/>
            </a:prstGeom>
            <a:noFill/>
            <a:ln w="9525" cap="flat" cmpd="sng">
              <a:solidFill>
                <a:srgbClr val="E0E0E0"/>
              </a:solidFill>
              <a:prstDash val="solid"/>
              <a:round/>
              <a:headEnd type="none" w="sm" len="sm"/>
              <a:tailEnd type="none" w="sm" len="sm"/>
            </a:ln>
          </p:spPr>
        </p:cxnSp>
      </p:grpSp>
      <p:pic>
        <p:nvPicPr>
          <p:cNvPr id="734" name="Google Shape;734;p79"/>
          <p:cNvPicPr preferRelativeResize="0"/>
          <p:nvPr/>
        </p:nvPicPr>
        <p:blipFill rotWithShape="1">
          <a:blip r:embed="rId3">
            <a:alphaModFix/>
          </a:blip>
          <a:srcRect/>
          <a:stretch/>
        </p:blipFill>
        <p:spPr>
          <a:xfrm>
            <a:off x="2017610" y="2995235"/>
            <a:ext cx="150975" cy="205097"/>
          </a:xfrm>
          <a:prstGeom prst="rect">
            <a:avLst/>
          </a:prstGeom>
          <a:noFill/>
          <a:ln>
            <a:noFill/>
          </a:ln>
        </p:spPr>
      </p:pic>
      <p:cxnSp>
        <p:nvCxnSpPr>
          <p:cNvPr id="735" name="Google Shape;735;p79"/>
          <p:cNvCxnSpPr/>
          <p:nvPr/>
        </p:nvCxnSpPr>
        <p:spPr>
          <a:xfrm rot="10800000" flipH="1">
            <a:off x="1743894" y="3116378"/>
            <a:ext cx="185175" cy="2925"/>
          </a:xfrm>
          <a:prstGeom prst="straightConnector1">
            <a:avLst/>
          </a:prstGeom>
          <a:noFill/>
          <a:ln w="9525" cap="flat" cmpd="sng">
            <a:solidFill>
              <a:srgbClr val="3A7DF0"/>
            </a:solidFill>
            <a:prstDash val="solid"/>
            <a:round/>
            <a:headEnd type="none" w="sm" len="sm"/>
            <a:tailEnd type="triangle" w="sm" len="sm"/>
          </a:ln>
        </p:spPr>
      </p:cxnSp>
      <p:grpSp>
        <p:nvGrpSpPr>
          <p:cNvPr id="736" name="Google Shape;736;p79"/>
          <p:cNvGrpSpPr/>
          <p:nvPr/>
        </p:nvGrpSpPr>
        <p:grpSpPr>
          <a:xfrm>
            <a:off x="1963856" y="3916815"/>
            <a:ext cx="925875" cy="426600"/>
            <a:chOff x="4062319" y="2272945"/>
            <a:chExt cx="1234500" cy="568800"/>
          </a:xfrm>
        </p:grpSpPr>
        <p:sp>
          <p:nvSpPr>
            <p:cNvPr id="737" name="Google Shape;737;p79"/>
            <p:cNvSpPr/>
            <p:nvPr/>
          </p:nvSpPr>
          <p:spPr>
            <a:xfrm>
              <a:off x="4062319" y="2272945"/>
              <a:ext cx="1234500" cy="568800"/>
            </a:xfrm>
            <a:prstGeom prst="roundRect">
              <a:avLst>
                <a:gd name="adj" fmla="val 1674"/>
              </a:avLst>
            </a:prstGeom>
            <a:solidFill>
              <a:srgbClr val="FFFFFF"/>
            </a:solidFill>
            <a:ln>
              <a:noFill/>
            </a:ln>
            <a:effectLst>
              <a:outerShdw blurRad="19050" dist="6350" dir="5400000" algn="ctr" rotWithShape="0">
                <a:srgbClr val="000000">
                  <a:alpha val="44313"/>
                </a:srgbClr>
              </a:outerShdw>
            </a:effectLst>
          </p:spPr>
          <p:txBody>
            <a:bodyPr spcFirstLastPara="1" wrap="square" lIns="322325" tIns="54875" rIns="34275" bIns="192025" anchor="t" anchorCtr="0">
              <a:noAutofit/>
            </a:bodyPr>
            <a:lstStyle/>
            <a:p>
              <a:pPr marL="0" marR="0" lvl="0" indent="0" algn="l" rtl="0">
                <a:lnSpc>
                  <a:spcPct val="113333"/>
                </a:lnSpc>
                <a:spcBef>
                  <a:spcPts val="0"/>
                </a:spcBef>
                <a:spcAft>
                  <a:spcPts val="0"/>
                </a:spcAft>
                <a:buClr>
                  <a:srgbClr val="212121"/>
                </a:buClr>
                <a:buSzPts val="600"/>
                <a:buFont typeface="Roboto"/>
                <a:buNone/>
              </a:pPr>
              <a:r>
                <a:rPr lang="en-GB" sz="600" b="0" i="0" u="none" strike="noStrike" cap="none">
                  <a:solidFill>
                    <a:srgbClr val="212121"/>
                  </a:solidFill>
                  <a:latin typeface="Roboto"/>
                  <a:ea typeface="Roboto"/>
                  <a:cs typeface="Roboto"/>
                  <a:sym typeface="Roboto"/>
                </a:rPr>
                <a:t>Ingestion</a:t>
              </a:r>
              <a:br>
                <a:rPr lang="en-GB" sz="500" b="0" i="0" u="none" strike="noStrike" cap="none">
                  <a:solidFill>
                    <a:srgbClr val="212121"/>
                  </a:solidFill>
                  <a:latin typeface="Roboto"/>
                  <a:ea typeface="Roboto"/>
                  <a:cs typeface="Roboto"/>
                  <a:sym typeface="Roboto"/>
                </a:rPr>
              </a:br>
              <a:r>
                <a:rPr lang="en-GB" sz="500" b="0" i="0" u="none" strike="noStrike" cap="none">
                  <a:solidFill>
                    <a:srgbClr val="757575"/>
                  </a:solidFill>
                  <a:latin typeface="Roboto"/>
                  <a:ea typeface="Roboto"/>
                  <a:cs typeface="Roboto"/>
                  <a:sym typeface="Roboto"/>
                </a:rPr>
                <a:t>Cloud Functions</a:t>
              </a:r>
              <a:endParaRPr sz="500" b="0" i="0" u="none" strike="noStrike" cap="none">
                <a:solidFill>
                  <a:srgbClr val="757575"/>
                </a:solidFill>
                <a:latin typeface="Roboto"/>
                <a:ea typeface="Roboto"/>
                <a:cs typeface="Roboto"/>
                <a:sym typeface="Roboto"/>
              </a:endParaRPr>
            </a:p>
          </p:txBody>
        </p:sp>
        <p:sp>
          <p:nvSpPr>
            <p:cNvPr id="738" name="Google Shape;738;p79"/>
            <p:cNvSpPr txBox="1"/>
            <p:nvPr/>
          </p:nvSpPr>
          <p:spPr>
            <a:xfrm>
              <a:off x="4487910" y="2670036"/>
              <a:ext cx="718500" cy="99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9E9E9E"/>
                </a:buClr>
                <a:buSzPts val="500"/>
                <a:buFont typeface="Roboto"/>
                <a:buNone/>
              </a:pPr>
              <a:r>
                <a:rPr lang="en-GB" sz="500" b="0" i="0" u="none" strike="noStrike" cap="none">
                  <a:solidFill>
                    <a:srgbClr val="9E9E9E"/>
                  </a:solidFill>
                  <a:latin typeface="Roboto"/>
                  <a:ea typeface="Roboto"/>
                  <a:cs typeface="Roboto"/>
                  <a:sym typeface="Roboto"/>
                </a:rPr>
                <a:t>Source APIs</a:t>
              </a:r>
              <a:endParaRPr sz="500" b="0" i="0" u="none" strike="noStrike" cap="none">
                <a:solidFill>
                  <a:srgbClr val="9E9E9E"/>
                </a:solidFill>
                <a:latin typeface="Arial"/>
                <a:ea typeface="Arial"/>
                <a:cs typeface="Arial"/>
                <a:sym typeface="Arial"/>
              </a:endParaRPr>
            </a:p>
          </p:txBody>
        </p:sp>
        <p:cxnSp>
          <p:nvCxnSpPr>
            <p:cNvPr id="739" name="Google Shape;739;p79"/>
            <p:cNvCxnSpPr/>
            <p:nvPr/>
          </p:nvCxnSpPr>
          <p:spPr>
            <a:xfrm>
              <a:off x="4487346" y="2632224"/>
              <a:ext cx="804600" cy="0"/>
            </a:xfrm>
            <a:prstGeom prst="straightConnector1">
              <a:avLst/>
            </a:prstGeom>
            <a:noFill/>
            <a:ln w="9525" cap="flat" cmpd="sng">
              <a:solidFill>
                <a:srgbClr val="E0E0E0"/>
              </a:solidFill>
              <a:prstDash val="solid"/>
              <a:round/>
              <a:headEnd type="none" w="sm" len="sm"/>
              <a:tailEnd type="none" w="sm" len="sm"/>
            </a:ln>
          </p:spPr>
        </p:cxnSp>
      </p:grpSp>
      <p:pic>
        <p:nvPicPr>
          <p:cNvPr id="740" name="Google Shape;740;p79"/>
          <p:cNvPicPr preferRelativeResize="0"/>
          <p:nvPr/>
        </p:nvPicPr>
        <p:blipFill rotWithShape="1">
          <a:blip r:embed="rId11">
            <a:alphaModFix/>
          </a:blip>
          <a:srcRect/>
          <a:stretch/>
        </p:blipFill>
        <p:spPr>
          <a:xfrm>
            <a:off x="2030413" y="3986261"/>
            <a:ext cx="150975" cy="150975"/>
          </a:xfrm>
          <a:prstGeom prst="rect">
            <a:avLst/>
          </a:prstGeom>
          <a:noFill/>
          <a:ln>
            <a:noFill/>
          </a:ln>
        </p:spPr>
      </p:pic>
      <p:cxnSp>
        <p:nvCxnSpPr>
          <p:cNvPr id="741" name="Google Shape;741;p79"/>
          <p:cNvCxnSpPr>
            <a:stCxn id="709" idx="3"/>
            <a:endCxn id="737" idx="1"/>
          </p:cNvCxnSpPr>
          <p:nvPr/>
        </p:nvCxnSpPr>
        <p:spPr>
          <a:xfrm rot="10800000" flipH="1">
            <a:off x="1266838" y="4130102"/>
            <a:ext cx="696900" cy="3300"/>
          </a:xfrm>
          <a:prstGeom prst="straightConnector1">
            <a:avLst/>
          </a:prstGeom>
          <a:noFill/>
          <a:ln w="9525" cap="flat" cmpd="sng">
            <a:solidFill>
              <a:srgbClr val="3A7DF0"/>
            </a:solidFill>
            <a:prstDash val="solid"/>
            <a:round/>
            <a:headEnd type="none" w="sm" len="sm"/>
            <a:tailEnd type="triangle" w="sm" len="sm"/>
          </a:ln>
        </p:spPr>
      </p:cxnSp>
      <p:grpSp>
        <p:nvGrpSpPr>
          <p:cNvPr id="742" name="Google Shape;742;p79"/>
          <p:cNvGrpSpPr/>
          <p:nvPr/>
        </p:nvGrpSpPr>
        <p:grpSpPr>
          <a:xfrm>
            <a:off x="6230591" y="3171450"/>
            <a:ext cx="1011796" cy="426600"/>
            <a:chOff x="3292566" y="2362052"/>
            <a:chExt cx="1234500" cy="568800"/>
          </a:xfrm>
        </p:grpSpPr>
        <p:sp>
          <p:nvSpPr>
            <p:cNvPr id="743" name="Google Shape;743;p79"/>
            <p:cNvSpPr/>
            <p:nvPr/>
          </p:nvSpPr>
          <p:spPr>
            <a:xfrm>
              <a:off x="3292566" y="2362052"/>
              <a:ext cx="1234500" cy="568800"/>
            </a:xfrm>
            <a:prstGeom prst="roundRect">
              <a:avLst>
                <a:gd name="adj" fmla="val 1674"/>
              </a:avLst>
            </a:prstGeom>
            <a:solidFill>
              <a:srgbClr val="FFFFFF"/>
            </a:solidFill>
            <a:ln>
              <a:noFill/>
            </a:ln>
            <a:effectLst>
              <a:outerShdw blurRad="19050" dist="6350" dir="5400000" algn="ctr" rotWithShape="0">
                <a:srgbClr val="000000">
                  <a:alpha val="44313"/>
                </a:srgbClr>
              </a:outerShdw>
            </a:effectLst>
          </p:spPr>
          <p:txBody>
            <a:bodyPr spcFirstLastPara="1" wrap="square" lIns="322325" tIns="54875" rIns="34275" bIns="192025" anchor="t" anchorCtr="0">
              <a:noAutofit/>
            </a:bodyPr>
            <a:lstStyle/>
            <a:p>
              <a:pPr marL="0" marR="0" lvl="0" indent="0" algn="l" rtl="0">
                <a:lnSpc>
                  <a:spcPct val="113333"/>
                </a:lnSpc>
                <a:spcBef>
                  <a:spcPts val="0"/>
                </a:spcBef>
                <a:spcAft>
                  <a:spcPts val="0"/>
                </a:spcAft>
                <a:buClr>
                  <a:srgbClr val="212121"/>
                </a:buClr>
                <a:buSzPts val="600"/>
                <a:buFont typeface="Roboto"/>
                <a:buNone/>
              </a:pPr>
              <a:r>
                <a:rPr lang="en-GB" sz="600" b="0" i="0" u="none" strike="noStrike" cap="none">
                  <a:solidFill>
                    <a:srgbClr val="212121"/>
                  </a:solidFill>
                  <a:latin typeface="Roboto"/>
                  <a:ea typeface="Roboto"/>
                  <a:cs typeface="Roboto"/>
                  <a:sym typeface="Roboto"/>
                </a:rPr>
                <a:t>Data Governance</a:t>
              </a:r>
              <a:br>
                <a:rPr lang="en-GB" sz="500" b="0" i="0" u="none" strike="noStrike" cap="none">
                  <a:solidFill>
                    <a:srgbClr val="212121"/>
                  </a:solidFill>
                  <a:latin typeface="Roboto"/>
                  <a:ea typeface="Roboto"/>
                  <a:cs typeface="Roboto"/>
                  <a:sym typeface="Roboto"/>
                </a:rPr>
              </a:br>
              <a:r>
                <a:rPr lang="en-GB" sz="500" b="0" i="0" u="none" strike="noStrike" cap="none">
                  <a:solidFill>
                    <a:srgbClr val="757575"/>
                  </a:solidFill>
                  <a:latin typeface="Roboto"/>
                  <a:ea typeface="Roboto"/>
                  <a:cs typeface="Roboto"/>
                  <a:sym typeface="Roboto"/>
                </a:rPr>
                <a:t>Dataplex</a:t>
              </a:r>
              <a:endParaRPr sz="500" b="0" i="0" u="none" strike="noStrike" cap="none">
                <a:solidFill>
                  <a:srgbClr val="757575"/>
                </a:solidFill>
                <a:latin typeface="Roboto"/>
                <a:ea typeface="Roboto"/>
                <a:cs typeface="Roboto"/>
                <a:sym typeface="Roboto"/>
              </a:endParaRPr>
            </a:p>
          </p:txBody>
        </p:sp>
        <p:sp>
          <p:nvSpPr>
            <p:cNvPr id="744" name="Google Shape;744;p79"/>
            <p:cNvSpPr txBox="1"/>
            <p:nvPr/>
          </p:nvSpPr>
          <p:spPr>
            <a:xfrm>
              <a:off x="3718157" y="2759142"/>
              <a:ext cx="628500" cy="99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9E9E9E"/>
                </a:buClr>
                <a:buSzPts val="500"/>
                <a:buFont typeface="Roboto"/>
                <a:buNone/>
              </a:pPr>
              <a:r>
                <a:rPr lang="en-GB" sz="500" b="0" i="0" u="none" strike="noStrike" cap="none">
                  <a:solidFill>
                    <a:srgbClr val="9E9E9E"/>
                  </a:solidFill>
                  <a:latin typeface="Calibri"/>
                  <a:ea typeface="Calibri"/>
                  <a:cs typeface="Calibri"/>
                  <a:sym typeface="Calibri"/>
                </a:rPr>
                <a:t>Rules &amp; Lineage</a:t>
              </a:r>
              <a:endParaRPr sz="500" b="0" i="0" u="none" strike="noStrike" cap="none">
                <a:solidFill>
                  <a:srgbClr val="9E9E9E"/>
                </a:solidFill>
                <a:latin typeface="Arial"/>
                <a:ea typeface="Arial"/>
                <a:cs typeface="Arial"/>
                <a:sym typeface="Arial"/>
              </a:endParaRPr>
            </a:p>
          </p:txBody>
        </p:sp>
        <p:cxnSp>
          <p:nvCxnSpPr>
            <p:cNvPr id="745" name="Google Shape;745;p79"/>
            <p:cNvCxnSpPr/>
            <p:nvPr/>
          </p:nvCxnSpPr>
          <p:spPr>
            <a:xfrm>
              <a:off x="3717593" y="2721330"/>
              <a:ext cx="804600" cy="0"/>
            </a:xfrm>
            <a:prstGeom prst="straightConnector1">
              <a:avLst/>
            </a:prstGeom>
            <a:noFill/>
            <a:ln w="9525" cap="flat" cmpd="sng">
              <a:solidFill>
                <a:srgbClr val="E0E0E0"/>
              </a:solidFill>
              <a:prstDash val="solid"/>
              <a:round/>
              <a:headEnd type="none" w="sm" len="sm"/>
              <a:tailEnd type="none" w="sm" len="sm"/>
            </a:ln>
          </p:spPr>
        </p:cxnSp>
      </p:grpSp>
      <p:pic>
        <p:nvPicPr>
          <p:cNvPr id="746" name="Google Shape;746;p79"/>
          <p:cNvPicPr preferRelativeResize="0"/>
          <p:nvPr/>
        </p:nvPicPr>
        <p:blipFill rotWithShape="1">
          <a:blip r:embed="rId12">
            <a:alphaModFix/>
          </a:blip>
          <a:srcRect/>
          <a:stretch/>
        </p:blipFill>
        <p:spPr>
          <a:xfrm>
            <a:off x="6290755" y="3256596"/>
            <a:ext cx="185175" cy="185175"/>
          </a:xfrm>
          <a:prstGeom prst="rect">
            <a:avLst/>
          </a:prstGeom>
          <a:noFill/>
          <a:ln>
            <a:noFill/>
          </a:ln>
        </p:spPr>
      </p:pic>
      <p:grpSp>
        <p:nvGrpSpPr>
          <p:cNvPr id="747" name="Google Shape;747;p79"/>
          <p:cNvGrpSpPr/>
          <p:nvPr/>
        </p:nvGrpSpPr>
        <p:grpSpPr>
          <a:xfrm>
            <a:off x="4528805" y="1335875"/>
            <a:ext cx="925875" cy="549119"/>
            <a:chOff x="5734866" y="2270839"/>
            <a:chExt cx="1234500" cy="568800"/>
          </a:xfrm>
        </p:grpSpPr>
        <p:sp>
          <p:nvSpPr>
            <p:cNvPr id="748" name="Google Shape;748;p79"/>
            <p:cNvSpPr/>
            <p:nvPr/>
          </p:nvSpPr>
          <p:spPr>
            <a:xfrm>
              <a:off x="5734866" y="2270839"/>
              <a:ext cx="1234500" cy="568800"/>
            </a:xfrm>
            <a:prstGeom prst="roundRect">
              <a:avLst>
                <a:gd name="adj" fmla="val 1674"/>
              </a:avLst>
            </a:prstGeom>
            <a:solidFill>
              <a:srgbClr val="FFFFFF"/>
            </a:solidFill>
            <a:ln>
              <a:noFill/>
            </a:ln>
            <a:effectLst>
              <a:outerShdw blurRad="19050" dist="6350" dir="5400000" algn="ctr" rotWithShape="0">
                <a:srgbClr val="000000">
                  <a:alpha val="44313"/>
                </a:srgbClr>
              </a:outerShdw>
            </a:effectLst>
          </p:spPr>
          <p:txBody>
            <a:bodyPr spcFirstLastPara="1" wrap="square" lIns="322325" tIns="54875" rIns="34275" bIns="192025" anchor="t" anchorCtr="0">
              <a:noAutofit/>
            </a:bodyPr>
            <a:lstStyle/>
            <a:p>
              <a:pPr marL="0" marR="0" lvl="0" indent="0" algn="l" rtl="0">
                <a:lnSpc>
                  <a:spcPct val="113333"/>
                </a:lnSpc>
                <a:spcBef>
                  <a:spcPts val="0"/>
                </a:spcBef>
                <a:spcAft>
                  <a:spcPts val="0"/>
                </a:spcAft>
                <a:buClr>
                  <a:srgbClr val="212121"/>
                </a:buClr>
                <a:buSzPts val="600"/>
                <a:buFont typeface="Roboto"/>
                <a:buNone/>
              </a:pPr>
              <a:r>
                <a:rPr lang="en-GB" sz="600" b="0" i="0" u="none" strike="noStrike" cap="none">
                  <a:solidFill>
                    <a:srgbClr val="212121"/>
                  </a:solidFill>
                  <a:latin typeface="Roboto"/>
                  <a:ea typeface="Roboto"/>
                  <a:cs typeface="Roboto"/>
                  <a:sym typeface="Roboto"/>
                </a:rPr>
                <a:t>Transformation</a:t>
              </a:r>
              <a:br>
                <a:rPr lang="en-GB" sz="500" b="0" i="0" u="none" strike="noStrike" cap="none">
                  <a:solidFill>
                    <a:srgbClr val="212121"/>
                  </a:solidFill>
                  <a:latin typeface="Roboto"/>
                  <a:ea typeface="Roboto"/>
                  <a:cs typeface="Roboto"/>
                  <a:sym typeface="Roboto"/>
                </a:rPr>
              </a:br>
              <a:r>
                <a:rPr lang="en-GB" sz="500" b="0" i="0" u="none" strike="noStrike" cap="none">
                  <a:solidFill>
                    <a:srgbClr val="757575"/>
                  </a:solidFill>
                  <a:latin typeface="Roboto"/>
                  <a:ea typeface="Roboto"/>
                  <a:cs typeface="Roboto"/>
                  <a:sym typeface="Roboto"/>
                </a:rPr>
                <a:t>Dataform</a:t>
              </a:r>
              <a:endParaRPr sz="500" b="0" i="0" u="none" strike="noStrike" cap="none">
                <a:solidFill>
                  <a:srgbClr val="757575"/>
                </a:solidFill>
                <a:latin typeface="Roboto"/>
                <a:ea typeface="Roboto"/>
                <a:cs typeface="Roboto"/>
                <a:sym typeface="Roboto"/>
              </a:endParaRPr>
            </a:p>
          </p:txBody>
        </p:sp>
        <p:sp>
          <p:nvSpPr>
            <p:cNvPr id="749" name="Google Shape;749;p79"/>
            <p:cNvSpPr txBox="1"/>
            <p:nvPr/>
          </p:nvSpPr>
          <p:spPr>
            <a:xfrm>
              <a:off x="6160457" y="2596787"/>
              <a:ext cx="628500" cy="99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9E9E9E"/>
                </a:buClr>
                <a:buSzPts val="500"/>
                <a:buFont typeface="Roboto"/>
                <a:buNone/>
              </a:pPr>
              <a:r>
                <a:rPr lang="en-GB" sz="500" b="0" i="0" u="none" strike="noStrike" cap="none">
                  <a:solidFill>
                    <a:srgbClr val="9E9E9E"/>
                  </a:solidFill>
                  <a:latin typeface="Calibri"/>
                  <a:ea typeface="Calibri"/>
                  <a:cs typeface="Calibri"/>
                  <a:sym typeface="Calibri"/>
                </a:rPr>
                <a:t>Integration </a:t>
              </a:r>
              <a:endParaRPr sz="500" b="0" i="0" u="none" strike="noStrike" cap="none">
                <a:solidFill>
                  <a:srgbClr val="9E9E9E"/>
                </a:solidFill>
                <a:latin typeface="Arial"/>
                <a:ea typeface="Arial"/>
                <a:cs typeface="Arial"/>
                <a:sym typeface="Arial"/>
              </a:endParaRPr>
            </a:p>
          </p:txBody>
        </p:sp>
        <p:cxnSp>
          <p:nvCxnSpPr>
            <p:cNvPr id="750" name="Google Shape;750;p79"/>
            <p:cNvCxnSpPr/>
            <p:nvPr/>
          </p:nvCxnSpPr>
          <p:spPr>
            <a:xfrm>
              <a:off x="6160468" y="2555246"/>
              <a:ext cx="804600" cy="0"/>
            </a:xfrm>
            <a:prstGeom prst="straightConnector1">
              <a:avLst/>
            </a:prstGeom>
            <a:noFill/>
            <a:ln w="9525" cap="flat" cmpd="sng">
              <a:solidFill>
                <a:srgbClr val="E0E0E0"/>
              </a:solidFill>
              <a:prstDash val="solid"/>
              <a:round/>
              <a:headEnd type="none" w="sm" len="sm"/>
              <a:tailEnd type="none" w="sm" len="sm"/>
            </a:ln>
          </p:spPr>
        </p:cxnSp>
      </p:grpSp>
      <p:pic>
        <p:nvPicPr>
          <p:cNvPr id="751" name="Google Shape;751;p79"/>
          <p:cNvPicPr preferRelativeResize="0"/>
          <p:nvPr/>
        </p:nvPicPr>
        <p:blipFill rotWithShape="1">
          <a:blip r:embed="rId13">
            <a:alphaModFix/>
          </a:blip>
          <a:srcRect/>
          <a:stretch/>
        </p:blipFill>
        <p:spPr>
          <a:xfrm>
            <a:off x="4605980" y="1394176"/>
            <a:ext cx="185175" cy="185175"/>
          </a:xfrm>
          <a:prstGeom prst="rect">
            <a:avLst/>
          </a:prstGeom>
          <a:solidFill>
            <a:srgbClr val="FFFFFF"/>
          </a:solidFill>
          <a:ln>
            <a:noFill/>
          </a:ln>
          <a:effectLst>
            <a:outerShdw blurRad="19050" dist="6350" dir="5400000" algn="ctr" rotWithShape="0">
              <a:srgbClr val="000000">
                <a:alpha val="44313"/>
              </a:srgbClr>
            </a:outerShdw>
          </a:effectLst>
        </p:spPr>
      </p:pic>
      <p:grpSp>
        <p:nvGrpSpPr>
          <p:cNvPr id="752" name="Google Shape;752;p79"/>
          <p:cNvGrpSpPr/>
          <p:nvPr/>
        </p:nvGrpSpPr>
        <p:grpSpPr>
          <a:xfrm>
            <a:off x="6221968" y="3661022"/>
            <a:ext cx="1011825" cy="426600"/>
            <a:chOff x="4641626" y="4111250"/>
            <a:chExt cx="1349100" cy="568800"/>
          </a:xfrm>
        </p:grpSpPr>
        <p:grpSp>
          <p:nvGrpSpPr>
            <p:cNvPr id="753" name="Google Shape;753;p79"/>
            <p:cNvGrpSpPr/>
            <p:nvPr/>
          </p:nvGrpSpPr>
          <p:grpSpPr>
            <a:xfrm>
              <a:off x="4641626" y="4111250"/>
              <a:ext cx="1349100" cy="568800"/>
              <a:chOff x="3292576" y="2362063"/>
              <a:chExt cx="1349100" cy="568800"/>
            </a:xfrm>
          </p:grpSpPr>
          <p:sp>
            <p:nvSpPr>
              <p:cNvPr id="754" name="Google Shape;754;p79"/>
              <p:cNvSpPr/>
              <p:nvPr/>
            </p:nvSpPr>
            <p:spPr>
              <a:xfrm>
                <a:off x="3292576" y="2362063"/>
                <a:ext cx="1349100" cy="568800"/>
              </a:xfrm>
              <a:prstGeom prst="roundRect">
                <a:avLst>
                  <a:gd name="adj" fmla="val 1674"/>
                </a:avLst>
              </a:prstGeom>
              <a:solidFill>
                <a:srgbClr val="FFFFFF"/>
              </a:solidFill>
              <a:ln>
                <a:noFill/>
              </a:ln>
              <a:effectLst>
                <a:outerShdw blurRad="19050" dist="6350" dir="5400000" algn="ctr" rotWithShape="0">
                  <a:srgbClr val="000000">
                    <a:alpha val="44313"/>
                  </a:srgbClr>
                </a:outerShdw>
              </a:effectLst>
            </p:spPr>
            <p:txBody>
              <a:bodyPr spcFirstLastPara="1" wrap="square" lIns="322325" tIns="54875" rIns="34275" bIns="192025" anchor="t" anchorCtr="0">
                <a:noAutofit/>
              </a:bodyPr>
              <a:lstStyle/>
              <a:p>
                <a:pPr marL="0" marR="0" lvl="0" indent="0" algn="l" rtl="0">
                  <a:lnSpc>
                    <a:spcPct val="113333"/>
                  </a:lnSpc>
                  <a:spcBef>
                    <a:spcPts val="0"/>
                  </a:spcBef>
                  <a:spcAft>
                    <a:spcPts val="0"/>
                  </a:spcAft>
                  <a:buClr>
                    <a:srgbClr val="212121"/>
                  </a:buClr>
                  <a:buSzPts val="600"/>
                  <a:buFont typeface="Roboto"/>
                  <a:buNone/>
                </a:pPr>
                <a:r>
                  <a:rPr lang="en-GB" sz="600" b="0" i="0" u="none" strike="noStrike" cap="none">
                    <a:solidFill>
                      <a:srgbClr val="212121"/>
                    </a:solidFill>
                    <a:latin typeface="Roboto"/>
                    <a:ea typeface="Roboto"/>
                    <a:cs typeface="Roboto"/>
                    <a:sym typeface="Roboto"/>
                  </a:rPr>
                  <a:t>Advanced Analytics</a:t>
                </a:r>
                <a:br>
                  <a:rPr lang="en-GB" sz="500" b="0" i="0" u="none" strike="noStrike" cap="none">
                    <a:solidFill>
                      <a:srgbClr val="212121"/>
                    </a:solidFill>
                    <a:latin typeface="Roboto"/>
                    <a:ea typeface="Roboto"/>
                    <a:cs typeface="Roboto"/>
                    <a:sym typeface="Roboto"/>
                  </a:rPr>
                </a:br>
                <a:r>
                  <a:rPr lang="en-GB" sz="500" b="0" i="0" u="none" strike="noStrike" cap="none">
                    <a:solidFill>
                      <a:srgbClr val="757575"/>
                    </a:solidFill>
                    <a:latin typeface="Roboto"/>
                    <a:ea typeface="Roboto"/>
                    <a:cs typeface="Roboto"/>
                    <a:sym typeface="Roboto"/>
                  </a:rPr>
                  <a:t>VertexAI</a:t>
                </a:r>
                <a:endParaRPr sz="500" b="0" i="0" u="none" strike="noStrike" cap="none">
                  <a:solidFill>
                    <a:srgbClr val="757575"/>
                  </a:solidFill>
                  <a:latin typeface="Roboto"/>
                  <a:ea typeface="Roboto"/>
                  <a:cs typeface="Roboto"/>
                  <a:sym typeface="Roboto"/>
                </a:endParaRPr>
              </a:p>
            </p:txBody>
          </p:sp>
          <p:sp>
            <p:nvSpPr>
              <p:cNvPr id="755" name="Google Shape;755;p79"/>
              <p:cNvSpPr txBox="1"/>
              <p:nvPr/>
            </p:nvSpPr>
            <p:spPr>
              <a:xfrm>
                <a:off x="3718157" y="2759142"/>
                <a:ext cx="628500" cy="99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9E9E9E"/>
                  </a:buClr>
                  <a:buSzPts val="500"/>
                  <a:buFont typeface="Roboto"/>
                  <a:buNone/>
                </a:pPr>
                <a:r>
                  <a:rPr lang="en-GB" sz="500" b="0" i="0" u="none" strike="noStrike" cap="none">
                    <a:solidFill>
                      <a:srgbClr val="9E9E9E"/>
                    </a:solidFill>
                    <a:latin typeface="Calibri"/>
                    <a:ea typeface="Calibri"/>
                    <a:cs typeface="Calibri"/>
                    <a:sym typeface="Calibri"/>
                  </a:rPr>
                  <a:t>AI &amp; ML</a:t>
                </a:r>
                <a:endParaRPr sz="500" b="0" i="0" u="none" strike="noStrike" cap="none">
                  <a:solidFill>
                    <a:srgbClr val="9E9E9E"/>
                  </a:solidFill>
                  <a:latin typeface="Arial"/>
                  <a:ea typeface="Arial"/>
                  <a:cs typeface="Arial"/>
                  <a:sym typeface="Arial"/>
                </a:endParaRPr>
              </a:p>
            </p:txBody>
          </p:sp>
          <p:cxnSp>
            <p:nvCxnSpPr>
              <p:cNvPr id="756" name="Google Shape;756;p79"/>
              <p:cNvCxnSpPr/>
              <p:nvPr/>
            </p:nvCxnSpPr>
            <p:spPr>
              <a:xfrm>
                <a:off x="3717593" y="2721330"/>
                <a:ext cx="804600" cy="0"/>
              </a:xfrm>
              <a:prstGeom prst="straightConnector1">
                <a:avLst/>
              </a:prstGeom>
              <a:noFill/>
              <a:ln w="9525" cap="flat" cmpd="sng">
                <a:solidFill>
                  <a:srgbClr val="E0E0E0"/>
                </a:solidFill>
                <a:prstDash val="solid"/>
                <a:round/>
                <a:headEnd type="none" w="sm" len="sm"/>
                <a:tailEnd type="none" w="sm" len="sm"/>
              </a:ln>
            </p:spPr>
          </p:cxnSp>
        </p:grpSp>
        <p:pic>
          <p:nvPicPr>
            <p:cNvPr id="757" name="Google Shape;757;p79"/>
            <p:cNvPicPr preferRelativeResize="0"/>
            <p:nvPr/>
          </p:nvPicPr>
          <p:blipFill rotWithShape="1">
            <a:blip r:embed="rId14">
              <a:alphaModFix/>
            </a:blip>
            <a:srcRect/>
            <a:stretch/>
          </p:blipFill>
          <p:spPr>
            <a:xfrm>
              <a:off x="4722125" y="4175225"/>
              <a:ext cx="246900" cy="246900"/>
            </a:xfrm>
            <a:prstGeom prst="rect">
              <a:avLst/>
            </a:prstGeom>
            <a:noFill/>
            <a:ln>
              <a:noFill/>
            </a:ln>
          </p:spPr>
        </p:pic>
      </p:grpSp>
      <p:grpSp>
        <p:nvGrpSpPr>
          <p:cNvPr id="758" name="Google Shape;758;p79"/>
          <p:cNvGrpSpPr/>
          <p:nvPr/>
        </p:nvGrpSpPr>
        <p:grpSpPr>
          <a:xfrm>
            <a:off x="3269869" y="3440790"/>
            <a:ext cx="925875" cy="426600"/>
            <a:chOff x="4062319" y="2272945"/>
            <a:chExt cx="1234500" cy="568800"/>
          </a:xfrm>
        </p:grpSpPr>
        <p:sp>
          <p:nvSpPr>
            <p:cNvPr id="759" name="Google Shape;759;p79"/>
            <p:cNvSpPr/>
            <p:nvPr/>
          </p:nvSpPr>
          <p:spPr>
            <a:xfrm>
              <a:off x="4062319" y="2272945"/>
              <a:ext cx="1234500" cy="568800"/>
            </a:xfrm>
            <a:prstGeom prst="roundRect">
              <a:avLst>
                <a:gd name="adj" fmla="val 1674"/>
              </a:avLst>
            </a:prstGeom>
            <a:solidFill>
              <a:srgbClr val="FFFFFF"/>
            </a:solidFill>
            <a:ln>
              <a:noFill/>
            </a:ln>
            <a:effectLst>
              <a:outerShdw blurRad="19050" dist="6350" dir="5400000" algn="ctr" rotWithShape="0">
                <a:srgbClr val="000000">
                  <a:alpha val="44313"/>
                </a:srgbClr>
              </a:outerShdw>
            </a:effectLst>
          </p:spPr>
          <p:txBody>
            <a:bodyPr spcFirstLastPara="1" wrap="square" lIns="322325" tIns="54875" rIns="34275" bIns="192025" anchor="t" anchorCtr="0">
              <a:noAutofit/>
            </a:bodyPr>
            <a:lstStyle/>
            <a:p>
              <a:pPr marL="0" marR="0" lvl="0" indent="0" algn="l" rtl="0">
                <a:lnSpc>
                  <a:spcPct val="113333"/>
                </a:lnSpc>
                <a:spcBef>
                  <a:spcPts val="0"/>
                </a:spcBef>
                <a:spcAft>
                  <a:spcPts val="0"/>
                </a:spcAft>
                <a:buClr>
                  <a:srgbClr val="212121"/>
                </a:buClr>
                <a:buSzPts val="600"/>
                <a:buFont typeface="Roboto"/>
                <a:buNone/>
              </a:pPr>
              <a:r>
                <a:rPr lang="en-GB" sz="600" b="0" i="0" u="none" strike="noStrike" cap="none">
                  <a:solidFill>
                    <a:srgbClr val="212121"/>
                  </a:solidFill>
                  <a:latin typeface="Roboto"/>
                  <a:ea typeface="Roboto"/>
                  <a:cs typeface="Roboto"/>
                  <a:sym typeface="Roboto"/>
                </a:rPr>
                <a:t>Storage</a:t>
              </a:r>
              <a:br>
                <a:rPr lang="en-GB" sz="500" b="0" i="0" u="none" strike="noStrike" cap="none">
                  <a:solidFill>
                    <a:srgbClr val="212121"/>
                  </a:solidFill>
                  <a:latin typeface="Roboto"/>
                  <a:ea typeface="Roboto"/>
                  <a:cs typeface="Roboto"/>
                  <a:sym typeface="Roboto"/>
                </a:rPr>
              </a:br>
              <a:r>
                <a:rPr lang="en-GB" sz="500" b="0" i="0" u="none" strike="noStrike" cap="none">
                  <a:solidFill>
                    <a:srgbClr val="757575"/>
                  </a:solidFill>
                  <a:latin typeface="Roboto"/>
                  <a:ea typeface="Roboto"/>
                  <a:cs typeface="Roboto"/>
                  <a:sym typeface="Roboto"/>
                </a:rPr>
                <a:t>Cloud Storage</a:t>
              </a:r>
              <a:endParaRPr sz="500" b="0" i="0" u="none" strike="noStrike" cap="none">
                <a:solidFill>
                  <a:srgbClr val="757575"/>
                </a:solidFill>
                <a:latin typeface="Roboto"/>
                <a:ea typeface="Roboto"/>
                <a:cs typeface="Roboto"/>
                <a:sym typeface="Roboto"/>
              </a:endParaRPr>
            </a:p>
          </p:txBody>
        </p:sp>
        <p:sp>
          <p:nvSpPr>
            <p:cNvPr id="760" name="Google Shape;760;p79"/>
            <p:cNvSpPr txBox="1"/>
            <p:nvPr/>
          </p:nvSpPr>
          <p:spPr>
            <a:xfrm>
              <a:off x="4487910" y="2670036"/>
              <a:ext cx="718500" cy="99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9E9E9E"/>
                </a:buClr>
                <a:buSzPts val="500"/>
                <a:buFont typeface="Roboto"/>
                <a:buNone/>
              </a:pPr>
              <a:r>
                <a:rPr lang="en-GB" sz="500" b="0" i="0" u="none" strike="noStrike" cap="none">
                  <a:solidFill>
                    <a:srgbClr val="9E9E9E"/>
                  </a:solidFill>
                  <a:latin typeface="Roboto"/>
                  <a:ea typeface="Roboto"/>
                  <a:cs typeface="Roboto"/>
                  <a:sym typeface="Roboto"/>
                </a:rPr>
                <a:t>Raw Storage</a:t>
              </a:r>
              <a:endParaRPr sz="500" b="0" i="0" u="none" strike="noStrike" cap="none">
                <a:solidFill>
                  <a:srgbClr val="9E9E9E"/>
                </a:solidFill>
                <a:latin typeface="Arial"/>
                <a:ea typeface="Arial"/>
                <a:cs typeface="Arial"/>
                <a:sym typeface="Arial"/>
              </a:endParaRPr>
            </a:p>
          </p:txBody>
        </p:sp>
        <p:cxnSp>
          <p:nvCxnSpPr>
            <p:cNvPr id="761" name="Google Shape;761;p79"/>
            <p:cNvCxnSpPr/>
            <p:nvPr/>
          </p:nvCxnSpPr>
          <p:spPr>
            <a:xfrm>
              <a:off x="4487346" y="2632224"/>
              <a:ext cx="804600" cy="0"/>
            </a:xfrm>
            <a:prstGeom prst="straightConnector1">
              <a:avLst/>
            </a:prstGeom>
            <a:noFill/>
            <a:ln w="9525" cap="flat" cmpd="sng">
              <a:solidFill>
                <a:srgbClr val="E0E0E0"/>
              </a:solidFill>
              <a:prstDash val="solid"/>
              <a:round/>
              <a:headEnd type="none" w="sm" len="sm"/>
              <a:tailEnd type="none" w="sm" len="sm"/>
            </a:ln>
          </p:spPr>
        </p:cxnSp>
      </p:grpSp>
      <p:pic>
        <p:nvPicPr>
          <p:cNvPr id="762" name="Google Shape;762;p79"/>
          <p:cNvPicPr preferRelativeResize="0"/>
          <p:nvPr/>
        </p:nvPicPr>
        <p:blipFill rotWithShape="1">
          <a:blip r:embed="rId15">
            <a:alphaModFix/>
          </a:blip>
          <a:srcRect/>
          <a:stretch/>
        </p:blipFill>
        <p:spPr>
          <a:xfrm>
            <a:off x="3367771" y="3506049"/>
            <a:ext cx="185175" cy="149164"/>
          </a:xfrm>
          <a:prstGeom prst="rect">
            <a:avLst/>
          </a:prstGeom>
          <a:noFill/>
          <a:ln>
            <a:noFill/>
          </a:ln>
        </p:spPr>
      </p:pic>
      <p:cxnSp>
        <p:nvCxnSpPr>
          <p:cNvPr id="763" name="Google Shape;763;p79"/>
          <p:cNvCxnSpPr>
            <a:stCxn id="684" idx="3"/>
            <a:endCxn id="699" idx="1"/>
          </p:cNvCxnSpPr>
          <p:nvPr/>
        </p:nvCxnSpPr>
        <p:spPr>
          <a:xfrm>
            <a:off x="2854760" y="1768412"/>
            <a:ext cx="1211100" cy="500400"/>
          </a:xfrm>
          <a:prstGeom prst="bentConnector3">
            <a:avLst>
              <a:gd name="adj1" fmla="val 49997"/>
            </a:avLst>
          </a:prstGeom>
          <a:noFill/>
          <a:ln w="9525" cap="flat" cmpd="sng">
            <a:solidFill>
              <a:srgbClr val="4285F4"/>
            </a:solidFill>
            <a:prstDash val="solid"/>
            <a:round/>
            <a:headEnd type="none" w="sm" len="sm"/>
            <a:tailEnd type="stealth" w="med" len="med"/>
          </a:ln>
        </p:spPr>
      </p:cxnSp>
      <p:cxnSp>
        <p:nvCxnSpPr>
          <p:cNvPr id="764" name="Google Shape;764;p79"/>
          <p:cNvCxnSpPr>
            <a:stCxn id="737" idx="3"/>
            <a:endCxn id="759" idx="2"/>
          </p:cNvCxnSpPr>
          <p:nvPr/>
        </p:nvCxnSpPr>
        <p:spPr>
          <a:xfrm rot="10800000" flipH="1">
            <a:off x="2889731" y="3867315"/>
            <a:ext cx="843000" cy="262800"/>
          </a:xfrm>
          <a:prstGeom prst="bentConnector2">
            <a:avLst/>
          </a:prstGeom>
          <a:noFill/>
          <a:ln w="9525" cap="flat" cmpd="sng">
            <a:solidFill>
              <a:srgbClr val="4285F4"/>
            </a:solidFill>
            <a:prstDash val="solid"/>
            <a:round/>
            <a:headEnd type="none" w="sm" len="sm"/>
            <a:tailEnd type="stealth" w="med" len="med"/>
          </a:ln>
        </p:spPr>
      </p:cxnSp>
      <p:cxnSp>
        <p:nvCxnSpPr>
          <p:cNvPr id="765" name="Google Shape;765;p79"/>
          <p:cNvCxnSpPr>
            <a:stCxn id="759" idx="0"/>
            <a:endCxn id="699" idx="2"/>
          </p:cNvCxnSpPr>
          <p:nvPr/>
        </p:nvCxnSpPr>
        <p:spPr>
          <a:xfrm rot="-5400000">
            <a:off x="3651506" y="2563590"/>
            <a:ext cx="958500" cy="795900"/>
          </a:xfrm>
          <a:prstGeom prst="bentConnector3">
            <a:avLst>
              <a:gd name="adj1" fmla="val 49995"/>
            </a:avLst>
          </a:prstGeom>
          <a:noFill/>
          <a:ln w="9525" cap="flat" cmpd="sng">
            <a:solidFill>
              <a:srgbClr val="4285F4"/>
            </a:solidFill>
            <a:prstDash val="solid"/>
            <a:round/>
            <a:headEnd type="none" w="sm" len="sm"/>
            <a:tailEnd type="stealth" w="med" len="med"/>
          </a:ln>
        </p:spPr>
      </p:cxnSp>
      <p:cxnSp>
        <p:nvCxnSpPr>
          <p:cNvPr id="766" name="Google Shape;766;p79"/>
          <p:cNvCxnSpPr>
            <a:stCxn id="699" idx="0"/>
            <a:endCxn id="748" idx="2"/>
          </p:cNvCxnSpPr>
          <p:nvPr/>
        </p:nvCxnSpPr>
        <p:spPr>
          <a:xfrm rot="-5400000">
            <a:off x="4674905" y="1738763"/>
            <a:ext cx="170700" cy="462900"/>
          </a:xfrm>
          <a:prstGeom prst="bentConnector3">
            <a:avLst>
              <a:gd name="adj1" fmla="val 50006"/>
            </a:avLst>
          </a:prstGeom>
          <a:noFill/>
          <a:ln w="9525" cap="flat" cmpd="sng">
            <a:solidFill>
              <a:srgbClr val="4285F4"/>
            </a:solidFill>
            <a:prstDash val="solid"/>
            <a:round/>
            <a:headEnd type="none" w="sm" len="sm"/>
            <a:tailEnd type="stealth" w="med" len="med"/>
          </a:ln>
        </p:spPr>
      </p:cxnSp>
      <p:cxnSp>
        <p:nvCxnSpPr>
          <p:cNvPr id="767" name="Google Shape;767;p79"/>
          <p:cNvCxnSpPr>
            <a:stCxn id="748" idx="3"/>
            <a:endCxn id="768" idx="0"/>
          </p:cNvCxnSpPr>
          <p:nvPr/>
        </p:nvCxnSpPr>
        <p:spPr>
          <a:xfrm>
            <a:off x="5454680" y="1610434"/>
            <a:ext cx="132300" cy="445200"/>
          </a:xfrm>
          <a:prstGeom prst="bentConnector2">
            <a:avLst/>
          </a:prstGeom>
          <a:noFill/>
          <a:ln w="9525" cap="flat" cmpd="sng">
            <a:solidFill>
              <a:srgbClr val="4285F4"/>
            </a:solidFill>
            <a:prstDash val="solid"/>
            <a:round/>
            <a:headEnd type="none" w="sm" len="sm"/>
            <a:tailEnd type="triangle" w="med" len="med"/>
          </a:ln>
        </p:spPr>
      </p:cxnSp>
      <p:grpSp>
        <p:nvGrpSpPr>
          <p:cNvPr id="769" name="Google Shape;769;p79"/>
          <p:cNvGrpSpPr/>
          <p:nvPr/>
        </p:nvGrpSpPr>
        <p:grpSpPr>
          <a:xfrm>
            <a:off x="7558286" y="2126972"/>
            <a:ext cx="960202" cy="1379074"/>
            <a:chOff x="2178027" y="1054764"/>
            <a:chExt cx="1343410" cy="735300"/>
          </a:xfrm>
        </p:grpSpPr>
        <p:sp>
          <p:nvSpPr>
            <p:cNvPr id="770" name="Google Shape;770;p79"/>
            <p:cNvSpPr/>
            <p:nvPr/>
          </p:nvSpPr>
          <p:spPr>
            <a:xfrm>
              <a:off x="2178037" y="1054764"/>
              <a:ext cx="1343400" cy="735300"/>
            </a:xfrm>
            <a:prstGeom prst="roundRect">
              <a:avLst>
                <a:gd name="adj" fmla="val 827"/>
              </a:avLst>
            </a:prstGeom>
            <a:solidFill>
              <a:srgbClr val="E1F5FE"/>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434343"/>
                </a:solidFill>
                <a:latin typeface="Arial"/>
                <a:ea typeface="Arial"/>
                <a:cs typeface="Arial"/>
                <a:sym typeface="Arial"/>
              </a:endParaRPr>
            </a:p>
          </p:txBody>
        </p:sp>
        <p:sp>
          <p:nvSpPr>
            <p:cNvPr id="771" name="Google Shape;771;p79"/>
            <p:cNvSpPr txBox="1"/>
            <p:nvPr/>
          </p:nvSpPr>
          <p:spPr>
            <a:xfrm>
              <a:off x="2178027" y="1054764"/>
              <a:ext cx="1295400" cy="250800"/>
            </a:xfrm>
            <a:prstGeom prst="rect">
              <a:avLst/>
            </a:prstGeom>
            <a:noFill/>
            <a:ln>
              <a:noFill/>
            </a:ln>
          </p:spPr>
          <p:txBody>
            <a:bodyPr spcFirstLastPara="1" wrap="square" lIns="68575" tIns="48000" rIns="0" bIns="0" anchor="t" anchorCtr="0">
              <a:noAutofit/>
            </a:bodyPr>
            <a:lstStyle/>
            <a:p>
              <a:pPr marL="0" marR="0" lvl="0" indent="0" algn="l" rtl="0">
                <a:lnSpc>
                  <a:spcPct val="115000"/>
                </a:lnSpc>
                <a:spcBef>
                  <a:spcPts val="0"/>
                </a:spcBef>
                <a:spcAft>
                  <a:spcPts val="0"/>
                </a:spcAft>
                <a:buClr>
                  <a:srgbClr val="9E9E9E"/>
                </a:buClr>
                <a:buSzPts val="600"/>
                <a:buFont typeface="Roboto"/>
                <a:buNone/>
              </a:pPr>
              <a:r>
                <a:rPr lang="en-GB" sz="600" b="0" i="0" u="none" strike="noStrike" cap="none">
                  <a:solidFill>
                    <a:srgbClr val="434343"/>
                  </a:solidFill>
                  <a:latin typeface="Roboto"/>
                  <a:ea typeface="Roboto"/>
                  <a:cs typeface="Roboto"/>
                  <a:sym typeface="Roboto"/>
                </a:rPr>
                <a:t>Azure Platform Consumers</a:t>
              </a:r>
              <a:endParaRPr sz="600" b="0" i="0" u="none" strike="noStrike" cap="none">
                <a:solidFill>
                  <a:srgbClr val="434343"/>
                </a:solidFill>
                <a:latin typeface="Roboto"/>
                <a:ea typeface="Roboto"/>
                <a:cs typeface="Roboto"/>
                <a:sym typeface="Roboto"/>
              </a:endParaRPr>
            </a:p>
            <a:p>
              <a:pPr marL="0" marR="0" lvl="0" indent="0" algn="l" rtl="0">
                <a:lnSpc>
                  <a:spcPct val="115000"/>
                </a:lnSpc>
                <a:spcBef>
                  <a:spcPts val="0"/>
                </a:spcBef>
                <a:spcAft>
                  <a:spcPts val="0"/>
                </a:spcAft>
                <a:buClr>
                  <a:srgbClr val="9E9E9E"/>
                </a:buClr>
                <a:buSzPts val="600"/>
                <a:buFont typeface="Roboto"/>
                <a:buNone/>
              </a:pPr>
              <a:endParaRPr sz="600" b="0" i="0" u="none" strike="noStrike" cap="none">
                <a:solidFill>
                  <a:srgbClr val="434343"/>
                </a:solidFill>
                <a:latin typeface="Roboto"/>
                <a:ea typeface="Roboto"/>
                <a:cs typeface="Roboto"/>
                <a:sym typeface="Roboto"/>
              </a:endParaRPr>
            </a:p>
          </p:txBody>
        </p:sp>
      </p:grpSp>
      <p:grpSp>
        <p:nvGrpSpPr>
          <p:cNvPr id="772" name="Google Shape;772;p79"/>
          <p:cNvGrpSpPr/>
          <p:nvPr/>
        </p:nvGrpSpPr>
        <p:grpSpPr>
          <a:xfrm>
            <a:off x="7849403" y="2463848"/>
            <a:ext cx="377100" cy="377100"/>
            <a:chOff x="7891565" y="4112718"/>
            <a:chExt cx="502800" cy="502800"/>
          </a:xfrm>
        </p:grpSpPr>
        <p:grpSp>
          <p:nvGrpSpPr>
            <p:cNvPr id="773" name="Google Shape;773;p79"/>
            <p:cNvGrpSpPr/>
            <p:nvPr/>
          </p:nvGrpSpPr>
          <p:grpSpPr>
            <a:xfrm>
              <a:off x="7891565" y="4112718"/>
              <a:ext cx="502800" cy="502800"/>
              <a:chOff x="433514" y="2354433"/>
              <a:chExt cx="502800" cy="502800"/>
            </a:xfrm>
          </p:grpSpPr>
          <p:sp>
            <p:nvSpPr>
              <p:cNvPr id="774" name="Google Shape;774;p79"/>
              <p:cNvSpPr/>
              <p:nvPr/>
            </p:nvSpPr>
            <p:spPr>
              <a:xfrm>
                <a:off x="433514" y="2354433"/>
                <a:ext cx="502800" cy="502800"/>
              </a:xfrm>
              <a:prstGeom prst="roundRect">
                <a:avLst>
                  <a:gd name="adj" fmla="val 1674"/>
                </a:avLst>
              </a:prstGeom>
              <a:solidFill>
                <a:srgbClr val="FFFFFF"/>
              </a:solidFill>
              <a:ln>
                <a:noFill/>
              </a:ln>
              <a:effectLst>
                <a:outerShdw blurRad="19050" dist="6350" dir="5400000" algn="ctr" rotWithShape="0">
                  <a:srgbClr val="000000">
                    <a:alpha val="44313"/>
                  </a:srgbClr>
                </a:outerShdw>
              </a:effectLst>
            </p:spPr>
            <p:txBody>
              <a:bodyPr spcFirstLastPara="1" wrap="square" lIns="0" tIns="0" rIns="0" bIns="0" anchor="ctr" anchorCtr="0">
                <a:noAutofit/>
              </a:bodyPr>
              <a:lstStyle/>
              <a:p>
                <a:pPr marL="0" marR="0" lvl="0" indent="0" algn="l" rtl="0">
                  <a:lnSpc>
                    <a:spcPct val="121428"/>
                  </a:lnSpc>
                  <a:spcBef>
                    <a:spcPts val="0"/>
                  </a:spcBef>
                  <a:spcAft>
                    <a:spcPts val="0"/>
                  </a:spcAft>
                  <a:buClr>
                    <a:srgbClr val="000000"/>
                  </a:buClr>
                  <a:buSzPts val="500"/>
                  <a:buFont typeface="Arial"/>
                  <a:buNone/>
                </a:pPr>
                <a:endParaRPr sz="500" b="0" i="0" u="none" strike="noStrike" cap="none">
                  <a:solidFill>
                    <a:srgbClr val="000000"/>
                  </a:solidFill>
                  <a:latin typeface="Roboto"/>
                  <a:ea typeface="Roboto"/>
                  <a:cs typeface="Roboto"/>
                  <a:sym typeface="Roboto"/>
                </a:endParaRPr>
              </a:p>
            </p:txBody>
          </p:sp>
          <p:pic>
            <p:nvPicPr>
              <p:cNvPr id="775" name="Google Shape;775;p79"/>
              <p:cNvPicPr preferRelativeResize="0"/>
              <p:nvPr/>
            </p:nvPicPr>
            <p:blipFill rotWithShape="1">
              <a:blip r:embed="rId6">
                <a:alphaModFix/>
              </a:blip>
              <a:srcRect/>
              <a:stretch/>
            </p:blipFill>
            <p:spPr>
              <a:xfrm>
                <a:off x="470090" y="2391009"/>
                <a:ext cx="429900" cy="429900"/>
              </a:xfrm>
              <a:prstGeom prst="rect">
                <a:avLst/>
              </a:prstGeom>
              <a:noFill/>
              <a:ln>
                <a:noFill/>
              </a:ln>
            </p:spPr>
          </p:pic>
        </p:grpSp>
        <p:sp>
          <p:nvSpPr>
            <p:cNvPr id="776" name="Google Shape;776;p79"/>
            <p:cNvSpPr/>
            <p:nvPr/>
          </p:nvSpPr>
          <p:spPr>
            <a:xfrm>
              <a:off x="7949700" y="4166200"/>
              <a:ext cx="405900" cy="370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Roboto"/>
                <a:ea typeface="Roboto"/>
                <a:cs typeface="Roboto"/>
                <a:sym typeface="Roboto"/>
              </a:endParaRPr>
            </a:p>
          </p:txBody>
        </p:sp>
        <p:pic>
          <p:nvPicPr>
            <p:cNvPr id="777" name="Google Shape;777;p79"/>
            <p:cNvPicPr preferRelativeResize="0"/>
            <p:nvPr/>
          </p:nvPicPr>
          <p:blipFill rotWithShape="1">
            <a:blip r:embed="rId16">
              <a:alphaModFix/>
            </a:blip>
            <a:srcRect/>
            <a:stretch/>
          </p:blipFill>
          <p:spPr>
            <a:xfrm>
              <a:off x="7982313" y="4203481"/>
              <a:ext cx="321315" cy="321300"/>
            </a:xfrm>
            <a:prstGeom prst="rect">
              <a:avLst/>
            </a:prstGeom>
            <a:noFill/>
            <a:ln>
              <a:noFill/>
            </a:ln>
          </p:spPr>
        </p:pic>
      </p:grpSp>
      <p:grpSp>
        <p:nvGrpSpPr>
          <p:cNvPr id="778" name="Google Shape;778;p79"/>
          <p:cNvGrpSpPr/>
          <p:nvPr/>
        </p:nvGrpSpPr>
        <p:grpSpPr>
          <a:xfrm>
            <a:off x="7849403" y="2990610"/>
            <a:ext cx="377100" cy="377100"/>
            <a:chOff x="7868465" y="3657593"/>
            <a:chExt cx="502800" cy="502800"/>
          </a:xfrm>
        </p:grpSpPr>
        <p:grpSp>
          <p:nvGrpSpPr>
            <p:cNvPr id="779" name="Google Shape;779;p79"/>
            <p:cNvGrpSpPr/>
            <p:nvPr/>
          </p:nvGrpSpPr>
          <p:grpSpPr>
            <a:xfrm>
              <a:off x="7868465" y="3657593"/>
              <a:ext cx="502800" cy="502800"/>
              <a:chOff x="7891565" y="4112718"/>
              <a:chExt cx="502800" cy="502800"/>
            </a:xfrm>
          </p:grpSpPr>
          <p:grpSp>
            <p:nvGrpSpPr>
              <p:cNvPr id="780" name="Google Shape;780;p79"/>
              <p:cNvGrpSpPr/>
              <p:nvPr/>
            </p:nvGrpSpPr>
            <p:grpSpPr>
              <a:xfrm>
                <a:off x="7891565" y="4112718"/>
                <a:ext cx="502800" cy="502800"/>
                <a:chOff x="433514" y="2354433"/>
                <a:chExt cx="502800" cy="502800"/>
              </a:xfrm>
            </p:grpSpPr>
            <p:sp>
              <p:nvSpPr>
                <p:cNvPr id="781" name="Google Shape;781;p79"/>
                <p:cNvSpPr/>
                <p:nvPr/>
              </p:nvSpPr>
              <p:spPr>
                <a:xfrm>
                  <a:off x="433514" y="2354433"/>
                  <a:ext cx="502800" cy="502800"/>
                </a:xfrm>
                <a:prstGeom prst="roundRect">
                  <a:avLst>
                    <a:gd name="adj" fmla="val 1674"/>
                  </a:avLst>
                </a:prstGeom>
                <a:solidFill>
                  <a:srgbClr val="FFFFFF"/>
                </a:solidFill>
                <a:ln>
                  <a:noFill/>
                </a:ln>
                <a:effectLst>
                  <a:outerShdw blurRad="19050" dist="6350" dir="5400000" algn="ctr" rotWithShape="0">
                    <a:srgbClr val="000000">
                      <a:alpha val="44313"/>
                    </a:srgbClr>
                  </a:outerShdw>
                </a:effectLst>
              </p:spPr>
              <p:txBody>
                <a:bodyPr spcFirstLastPara="1" wrap="square" lIns="0" tIns="0" rIns="0" bIns="0" anchor="ctr" anchorCtr="0">
                  <a:noAutofit/>
                </a:bodyPr>
                <a:lstStyle/>
                <a:p>
                  <a:pPr marL="0" marR="0" lvl="0" indent="0" algn="l" rtl="0">
                    <a:lnSpc>
                      <a:spcPct val="121428"/>
                    </a:lnSpc>
                    <a:spcBef>
                      <a:spcPts val="0"/>
                    </a:spcBef>
                    <a:spcAft>
                      <a:spcPts val="0"/>
                    </a:spcAft>
                    <a:buClr>
                      <a:srgbClr val="000000"/>
                    </a:buClr>
                    <a:buSzPts val="500"/>
                    <a:buFont typeface="Arial"/>
                    <a:buNone/>
                  </a:pPr>
                  <a:endParaRPr sz="500" b="0" i="0" u="none" strike="noStrike" cap="none">
                    <a:solidFill>
                      <a:srgbClr val="000000"/>
                    </a:solidFill>
                    <a:latin typeface="Roboto"/>
                    <a:ea typeface="Roboto"/>
                    <a:cs typeface="Roboto"/>
                    <a:sym typeface="Roboto"/>
                  </a:endParaRPr>
                </a:p>
              </p:txBody>
            </p:sp>
            <p:pic>
              <p:nvPicPr>
                <p:cNvPr id="782" name="Google Shape;782;p79"/>
                <p:cNvPicPr preferRelativeResize="0"/>
                <p:nvPr/>
              </p:nvPicPr>
              <p:blipFill rotWithShape="1">
                <a:blip r:embed="rId6">
                  <a:alphaModFix/>
                </a:blip>
                <a:srcRect/>
                <a:stretch/>
              </p:blipFill>
              <p:spPr>
                <a:xfrm>
                  <a:off x="470090" y="2391009"/>
                  <a:ext cx="429900" cy="429900"/>
                </a:xfrm>
                <a:prstGeom prst="rect">
                  <a:avLst/>
                </a:prstGeom>
                <a:noFill/>
                <a:ln>
                  <a:noFill/>
                </a:ln>
              </p:spPr>
            </p:pic>
          </p:grpSp>
          <p:sp>
            <p:nvSpPr>
              <p:cNvPr id="783" name="Google Shape;783;p79"/>
              <p:cNvSpPr/>
              <p:nvPr/>
            </p:nvSpPr>
            <p:spPr>
              <a:xfrm>
                <a:off x="7949700" y="4166200"/>
                <a:ext cx="405900" cy="370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Roboto"/>
                  <a:ea typeface="Roboto"/>
                  <a:cs typeface="Roboto"/>
                  <a:sym typeface="Roboto"/>
                </a:endParaRPr>
              </a:p>
            </p:txBody>
          </p:sp>
        </p:grpSp>
        <p:pic>
          <p:nvPicPr>
            <p:cNvPr id="784" name="Google Shape;784;p79"/>
            <p:cNvPicPr preferRelativeResize="0"/>
            <p:nvPr/>
          </p:nvPicPr>
          <p:blipFill rotWithShape="1">
            <a:blip r:embed="rId17">
              <a:alphaModFix/>
            </a:blip>
            <a:srcRect/>
            <a:stretch/>
          </p:blipFill>
          <p:spPr>
            <a:xfrm>
              <a:off x="7921525" y="3718800"/>
              <a:ext cx="380400" cy="380400"/>
            </a:xfrm>
            <a:prstGeom prst="rect">
              <a:avLst/>
            </a:prstGeom>
            <a:noFill/>
            <a:ln>
              <a:noFill/>
            </a:ln>
          </p:spPr>
        </p:pic>
      </p:grpSp>
      <p:sp>
        <p:nvSpPr>
          <p:cNvPr id="785" name="Google Shape;785;p79"/>
          <p:cNvSpPr txBox="1"/>
          <p:nvPr/>
        </p:nvSpPr>
        <p:spPr>
          <a:xfrm>
            <a:off x="7785740" y="3391166"/>
            <a:ext cx="504450" cy="74925"/>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9E9E9E"/>
              </a:buClr>
              <a:buSzPts val="500"/>
              <a:buFont typeface="Roboto"/>
              <a:buNone/>
            </a:pPr>
            <a:r>
              <a:rPr lang="en-GB" sz="500" b="0" i="0" u="none" strike="noStrike" cap="none">
                <a:solidFill>
                  <a:srgbClr val="9E9E9E"/>
                </a:solidFill>
                <a:latin typeface="Roboto"/>
                <a:ea typeface="Roboto"/>
                <a:cs typeface="Roboto"/>
                <a:sym typeface="Roboto"/>
              </a:rPr>
              <a:t>Qlik Reporting</a:t>
            </a:r>
            <a:endParaRPr sz="500" b="0" i="0" u="none" strike="noStrike" cap="none">
              <a:solidFill>
                <a:srgbClr val="9E9E9E"/>
              </a:solidFill>
              <a:latin typeface="Arial"/>
              <a:ea typeface="Arial"/>
              <a:cs typeface="Arial"/>
              <a:sym typeface="Arial"/>
            </a:endParaRPr>
          </a:p>
        </p:txBody>
      </p:sp>
      <p:sp>
        <p:nvSpPr>
          <p:cNvPr id="786" name="Google Shape;786;p79"/>
          <p:cNvSpPr txBox="1"/>
          <p:nvPr/>
        </p:nvSpPr>
        <p:spPr>
          <a:xfrm>
            <a:off x="7810809" y="2878316"/>
            <a:ext cx="504450" cy="74925"/>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9E9E9E"/>
              </a:buClr>
              <a:buSzPts val="500"/>
              <a:buFont typeface="Roboto"/>
              <a:buNone/>
            </a:pPr>
            <a:r>
              <a:rPr lang="en-GB" sz="500" b="0" i="0" u="none" strike="noStrike" cap="none">
                <a:solidFill>
                  <a:srgbClr val="9E9E9E"/>
                </a:solidFill>
                <a:latin typeface="Roboto"/>
                <a:ea typeface="Roboto"/>
                <a:cs typeface="Roboto"/>
                <a:sym typeface="Roboto"/>
              </a:rPr>
              <a:t>PBI Reporting</a:t>
            </a:r>
            <a:endParaRPr sz="500" b="0" i="0" u="none" strike="noStrike" cap="none">
              <a:solidFill>
                <a:srgbClr val="9E9E9E"/>
              </a:solidFill>
              <a:latin typeface="Arial"/>
              <a:ea typeface="Arial"/>
              <a:cs typeface="Arial"/>
              <a:sym typeface="Arial"/>
            </a:endParaRPr>
          </a:p>
        </p:txBody>
      </p:sp>
      <p:sp>
        <p:nvSpPr>
          <p:cNvPr id="787" name="Google Shape;787;p79"/>
          <p:cNvSpPr txBox="1"/>
          <p:nvPr/>
        </p:nvSpPr>
        <p:spPr>
          <a:xfrm>
            <a:off x="853378" y="3067373"/>
            <a:ext cx="504450" cy="74925"/>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9E9E9E"/>
              </a:buClr>
              <a:buSzPts val="500"/>
              <a:buFont typeface="Roboto"/>
              <a:buNone/>
            </a:pPr>
            <a:r>
              <a:rPr lang="en-GB" sz="500" b="0" i="0" u="none" strike="noStrike" cap="none">
                <a:solidFill>
                  <a:srgbClr val="9E9E9E"/>
                </a:solidFill>
                <a:latin typeface="Roboto"/>
                <a:ea typeface="Roboto"/>
                <a:cs typeface="Roboto"/>
                <a:sym typeface="Roboto"/>
              </a:rPr>
              <a:t>Fileshares</a:t>
            </a:r>
            <a:endParaRPr sz="500" b="0" i="0" u="none" strike="noStrike" cap="none">
              <a:solidFill>
                <a:srgbClr val="9E9E9E"/>
              </a:solidFill>
              <a:latin typeface="Arial"/>
              <a:ea typeface="Arial"/>
              <a:cs typeface="Arial"/>
              <a:sym typeface="Arial"/>
            </a:endParaRPr>
          </a:p>
        </p:txBody>
      </p:sp>
      <p:grpSp>
        <p:nvGrpSpPr>
          <p:cNvPr id="788" name="Google Shape;788;p79"/>
          <p:cNvGrpSpPr/>
          <p:nvPr/>
        </p:nvGrpSpPr>
        <p:grpSpPr>
          <a:xfrm>
            <a:off x="6221958" y="4150604"/>
            <a:ext cx="1011825" cy="426600"/>
            <a:chOff x="3292576" y="2362063"/>
            <a:chExt cx="1349100" cy="568800"/>
          </a:xfrm>
        </p:grpSpPr>
        <p:sp>
          <p:nvSpPr>
            <p:cNvPr id="789" name="Google Shape;789;p79"/>
            <p:cNvSpPr/>
            <p:nvPr/>
          </p:nvSpPr>
          <p:spPr>
            <a:xfrm>
              <a:off x="3292576" y="2362063"/>
              <a:ext cx="1349100" cy="568800"/>
            </a:xfrm>
            <a:prstGeom prst="roundRect">
              <a:avLst>
                <a:gd name="adj" fmla="val 1674"/>
              </a:avLst>
            </a:prstGeom>
            <a:solidFill>
              <a:srgbClr val="FFFFFF"/>
            </a:solidFill>
            <a:ln>
              <a:noFill/>
            </a:ln>
            <a:effectLst>
              <a:outerShdw blurRad="19050" dist="6350" dir="5400000" algn="ctr" rotWithShape="0">
                <a:srgbClr val="000000">
                  <a:alpha val="44313"/>
                </a:srgbClr>
              </a:outerShdw>
            </a:effectLst>
          </p:spPr>
          <p:txBody>
            <a:bodyPr spcFirstLastPara="1" wrap="square" lIns="322325" tIns="54875" rIns="34275" bIns="192025" anchor="t" anchorCtr="0">
              <a:noAutofit/>
            </a:bodyPr>
            <a:lstStyle/>
            <a:p>
              <a:pPr marL="0" marR="0" lvl="0" indent="0" algn="l" rtl="0">
                <a:lnSpc>
                  <a:spcPct val="113333"/>
                </a:lnSpc>
                <a:spcBef>
                  <a:spcPts val="0"/>
                </a:spcBef>
                <a:spcAft>
                  <a:spcPts val="0"/>
                </a:spcAft>
                <a:buClr>
                  <a:srgbClr val="212121"/>
                </a:buClr>
                <a:buSzPts val="600"/>
                <a:buFont typeface="Roboto"/>
                <a:buNone/>
              </a:pPr>
              <a:r>
                <a:rPr lang="en-GB" sz="600" b="0" i="0" u="none" strike="noStrike" cap="none">
                  <a:solidFill>
                    <a:srgbClr val="212121"/>
                  </a:solidFill>
                  <a:latin typeface="Roboto"/>
                  <a:ea typeface="Roboto"/>
                  <a:cs typeface="Roboto"/>
                  <a:sym typeface="Roboto"/>
                </a:rPr>
                <a:t>Orchestration</a:t>
              </a:r>
              <a:br>
                <a:rPr lang="en-GB" sz="500" b="0" i="0" u="none" strike="noStrike" cap="none">
                  <a:solidFill>
                    <a:srgbClr val="212121"/>
                  </a:solidFill>
                  <a:latin typeface="Roboto"/>
                  <a:ea typeface="Roboto"/>
                  <a:cs typeface="Roboto"/>
                  <a:sym typeface="Roboto"/>
                </a:rPr>
              </a:br>
              <a:r>
                <a:rPr lang="en-GB" sz="500" b="0" i="0" u="none" strike="noStrike" cap="none">
                  <a:solidFill>
                    <a:srgbClr val="757575"/>
                  </a:solidFill>
                  <a:latin typeface="Roboto"/>
                  <a:ea typeface="Roboto"/>
                  <a:cs typeface="Roboto"/>
                  <a:sym typeface="Roboto"/>
                </a:rPr>
                <a:t>Workflows</a:t>
              </a:r>
              <a:endParaRPr sz="500" b="0" i="0" u="none" strike="noStrike" cap="none">
                <a:solidFill>
                  <a:srgbClr val="757575"/>
                </a:solidFill>
                <a:latin typeface="Roboto"/>
                <a:ea typeface="Roboto"/>
                <a:cs typeface="Roboto"/>
                <a:sym typeface="Roboto"/>
              </a:endParaRPr>
            </a:p>
          </p:txBody>
        </p:sp>
        <p:sp>
          <p:nvSpPr>
            <p:cNvPr id="790" name="Google Shape;790;p79"/>
            <p:cNvSpPr txBox="1"/>
            <p:nvPr/>
          </p:nvSpPr>
          <p:spPr>
            <a:xfrm>
              <a:off x="3718147" y="2759138"/>
              <a:ext cx="854700" cy="99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9E9E9E"/>
                </a:buClr>
                <a:buSzPts val="500"/>
                <a:buFont typeface="Roboto"/>
                <a:buNone/>
              </a:pPr>
              <a:r>
                <a:rPr lang="en-GB" sz="500" b="0" i="0" u="none" strike="noStrike" cap="none">
                  <a:solidFill>
                    <a:srgbClr val="9E9E9E"/>
                  </a:solidFill>
                  <a:latin typeface="Calibri"/>
                  <a:ea typeface="Calibri"/>
                  <a:cs typeface="Calibri"/>
                  <a:sym typeface="Calibri"/>
                </a:rPr>
                <a:t>Pipeline Orchestration</a:t>
              </a:r>
              <a:endParaRPr sz="500" b="0" i="0" u="none" strike="noStrike" cap="none">
                <a:solidFill>
                  <a:srgbClr val="9E9E9E"/>
                </a:solidFill>
                <a:latin typeface="Arial"/>
                <a:ea typeface="Arial"/>
                <a:cs typeface="Arial"/>
                <a:sym typeface="Arial"/>
              </a:endParaRPr>
            </a:p>
          </p:txBody>
        </p:sp>
        <p:cxnSp>
          <p:nvCxnSpPr>
            <p:cNvPr id="791" name="Google Shape;791;p79"/>
            <p:cNvCxnSpPr/>
            <p:nvPr/>
          </p:nvCxnSpPr>
          <p:spPr>
            <a:xfrm>
              <a:off x="3717593" y="2721330"/>
              <a:ext cx="804600" cy="0"/>
            </a:xfrm>
            <a:prstGeom prst="straightConnector1">
              <a:avLst/>
            </a:prstGeom>
            <a:noFill/>
            <a:ln w="9525" cap="flat" cmpd="sng">
              <a:solidFill>
                <a:srgbClr val="E0E0E0"/>
              </a:solidFill>
              <a:prstDash val="solid"/>
              <a:round/>
              <a:headEnd type="none" w="sm" len="sm"/>
              <a:tailEnd type="none" w="sm" len="sm"/>
            </a:ln>
          </p:spPr>
        </p:cxnSp>
      </p:grpSp>
      <p:pic>
        <p:nvPicPr>
          <p:cNvPr id="792" name="Google Shape;792;p79"/>
          <p:cNvPicPr preferRelativeResize="0"/>
          <p:nvPr/>
        </p:nvPicPr>
        <p:blipFill rotWithShape="1">
          <a:blip r:embed="rId18">
            <a:alphaModFix/>
          </a:blip>
          <a:srcRect/>
          <a:stretch/>
        </p:blipFill>
        <p:spPr>
          <a:xfrm>
            <a:off x="6268430" y="4210745"/>
            <a:ext cx="185175" cy="184807"/>
          </a:xfrm>
          <a:prstGeom prst="rect">
            <a:avLst/>
          </a:prstGeom>
          <a:noFill/>
          <a:ln>
            <a:noFill/>
          </a:ln>
        </p:spPr>
      </p:pic>
      <p:sp>
        <p:nvSpPr>
          <p:cNvPr id="793" name="Google Shape;793;p79"/>
          <p:cNvSpPr/>
          <p:nvPr/>
        </p:nvSpPr>
        <p:spPr>
          <a:xfrm>
            <a:off x="5090413" y="4274579"/>
            <a:ext cx="1011825" cy="302625"/>
          </a:xfrm>
          <a:prstGeom prst="roundRect">
            <a:avLst>
              <a:gd name="adj" fmla="val 1674"/>
            </a:avLst>
          </a:prstGeom>
          <a:solidFill>
            <a:srgbClr val="FFFFFF"/>
          </a:solidFill>
          <a:ln>
            <a:noFill/>
          </a:ln>
          <a:effectLst>
            <a:outerShdw blurRad="19050" dist="6350" dir="5400000" algn="ctr" rotWithShape="0">
              <a:srgbClr val="000000">
                <a:alpha val="44313"/>
              </a:srgbClr>
            </a:outerShdw>
          </a:effectLst>
        </p:spPr>
        <p:txBody>
          <a:bodyPr spcFirstLastPara="1" wrap="square" lIns="322325" tIns="54875" rIns="34275" bIns="192025" anchor="t" anchorCtr="0">
            <a:noAutofit/>
          </a:bodyPr>
          <a:lstStyle/>
          <a:p>
            <a:pPr marL="0" marR="0" lvl="0" indent="0" algn="l" rtl="0">
              <a:lnSpc>
                <a:spcPct val="113333"/>
              </a:lnSpc>
              <a:spcBef>
                <a:spcPts val="0"/>
              </a:spcBef>
              <a:spcAft>
                <a:spcPts val="0"/>
              </a:spcAft>
              <a:buClr>
                <a:srgbClr val="212121"/>
              </a:buClr>
              <a:buSzPts val="600"/>
              <a:buFont typeface="Roboto"/>
              <a:buNone/>
            </a:pPr>
            <a:r>
              <a:rPr lang="en-GB" sz="600" b="0" i="0" u="none" strike="noStrike" cap="none">
                <a:solidFill>
                  <a:srgbClr val="212121"/>
                </a:solidFill>
                <a:latin typeface="Roboto"/>
                <a:ea typeface="Roboto"/>
                <a:cs typeface="Roboto"/>
                <a:sym typeface="Roboto"/>
              </a:rPr>
              <a:t>Key Management</a:t>
            </a:r>
            <a:br>
              <a:rPr lang="en-GB" sz="500" b="0" i="0" u="none" strike="noStrike" cap="none">
                <a:solidFill>
                  <a:srgbClr val="212121"/>
                </a:solidFill>
                <a:latin typeface="Roboto"/>
                <a:ea typeface="Roboto"/>
                <a:cs typeface="Roboto"/>
                <a:sym typeface="Roboto"/>
              </a:rPr>
            </a:br>
            <a:r>
              <a:rPr lang="en-GB" sz="500" b="0" i="0" u="none" strike="noStrike" cap="none">
                <a:solidFill>
                  <a:srgbClr val="757575"/>
                </a:solidFill>
                <a:latin typeface="Roboto"/>
                <a:ea typeface="Roboto"/>
                <a:cs typeface="Roboto"/>
                <a:sym typeface="Roboto"/>
              </a:rPr>
              <a:t>Cloud KMS</a:t>
            </a:r>
            <a:endParaRPr sz="500" b="0" i="0" u="none" strike="noStrike" cap="none">
              <a:solidFill>
                <a:srgbClr val="757575"/>
              </a:solidFill>
              <a:latin typeface="Roboto"/>
              <a:ea typeface="Roboto"/>
              <a:cs typeface="Roboto"/>
              <a:sym typeface="Roboto"/>
            </a:endParaRPr>
          </a:p>
        </p:txBody>
      </p:sp>
      <p:pic>
        <p:nvPicPr>
          <p:cNvPr id="794" name="Google Shape;794;p79"/>
          <p:cNvPicPr preferRelativeResize="0"/>
          <p:nvPr/>
        </p:nvPicPr>
        <p:blipFill rotWithShape="1">
          <a:blip r:embed="rId19">
            <a:alphaModFix/>
          </a:blip>
          <a:srcRect/>
          <a:stretch/>
        </p:blipFill>
        <p:spPr>
          <a:xfrm>
            <a:off x="5173903" y="4316570"/>
            <a:ext cx="178613" cy="218630"/>
          </a:xfrm>
          <a:prstGeom prst="rect">
            <a:avLst/>
          </a:prstGeom>
          <a:noFill/>
          <a:ln>
            <a:noFill/>
          </a:ln>
        </p:spPr>
      </p:pic>
      <p:grpSp>
        <p:nvGrpSpPr>
          <p:cNvPr id="795" name="Google Shape;795;p79"/>
          <p:cNvGrpSpPr/>
          <p:nvPr/>
        </p:nvGrpSpPr>
        <p:grpSpPr>
          <a:xfrm>
            <a:off x="5090405" y="3864656"/>
            <a:ext cx="1011825" cy="302625"/>
            <a:chOff x="3846775" y="5630800"/>
            <a:chExt cx="1349100" cy="403500"/>
          </a:xfrm>
        </p:grpSpPr>
        <p:sp>
          <p:nvSpPr>
            <p:cNvPr id="796" name="Google Shape;796;p79"/>
            <p:cNvSpPr/>
            <p:nvPr/>
          </p:nvSpPr>
          <p:spPr>
            <a:xfrm>
              <a:off x="3846775" y="5630800"/>
              <a:ext cx="1349100" cy="403500"/>
            </a:xfrm>
            <a:prstGeom prst="roundRect">
              <a:avLst>
                <a:gd name="adj" fmla="val 1674"/>
              </a:avLst>
            </a:prstGeom>
            <a:solidFill>
              <a:srgbClr val="FFFFFF"/>
            </a:solidFill>
            <a:ln>
              <a:noFill/>
            </a:ln>
            <a:effectLst>
              <a:outerShdw blurRad="19050" dist="6350" dir="5400000" algn="ctr" rotWithShape="0">
                <a:srgbClr val="000000">
                  <a:alpha val="44313"/>
                </a:srgbClr>
              </a:outerShdw>
            </a:effectLst>
          </p:spPr>
          <p:txBody>
            <a:bodyPr spcFirstLastPara="1" wrap="square" lIns="322325" tIns="54875" rIns="34275" bIns="192025" anchor="t" anchorCtr="0">
              <a:noAutofit/>
            </a:bodyPr>
            <a:lstStyle/>
            <a:p>
              <a:pPr marL="0" marR="0" lvl="0" indent="0" algn="l" rtl="0">
                <a:lnSpc>
                  <a:spcPct val="113333"/>
                </a:lnSpc>
                <a:spcBef>
                  <a:spcPts val="0"/>
                </a:spcBef>
                <a:spcAft>
                  <a:spcPts val="0"/>
                </a:spcAft>
                <a:buClr>
                  <a:srgbClr val="212121"/>
                </a:buClr>
                <a:buSzPts val="600"/>
                <a:buFont typeface="Roboto"/>
                <a:buNone/>
              </a:pPr>
              <a:r>
                <a:rPr lang="en-GB" sz="600" b="0" i="0" u="none" strike="noStrike" cap="none">
                  <a:solidFill>
                    <a:srgbClr val="212121"/>
                  </a:solidFill>
                  <a:latin typeface="Roboto"/>
                  <a:ea typeface="Roboto"/>
                  <a:cs typeface="Roboto"/>
                  <a:sym typeface="Roboto"/>
                </a:rPr>
                <a:t>Identity &amp; Access</a:t>
              </a:r>
              <a:br>
                <a:rPr lang="en-GB" sz="500" b="0" i="0" u="none" strike="noStrike" cap="none">
                  <a:solidFill>
                    <a:srgbClr val="212121"/>
                  </a:solidFill>
                  <a:latin typeface="Roboto"/>
                  <a:ea typeface="Roboto"/>
                  <a:cs typeface="Roboto"/>
                  <a:sym typeface="Roboto"/>
                </a:rPr>
              </a:br>
              <a:r>
                <a:rPr lang="en-GB" sz="500" b="0" i="0" u="none" strike="noStrike" cap="none">
                  <a:solidFill>
                    <a:srgbClr val="757575"/>
                  </a:solidFill>
                  <a:latin typeface="Roboto"/>
                  <a:ea typeface="Roboto"/>
                  <a:cs typeface="Roboto"/>
                  <a:sym typeface="Roboto"/>
                </a:rPr>
                <a:t>Cloud IAM</a:t>
              </a:r>
              <a:endParaRPr sz="500" b="0" i="0" u="none" strike="noStrike" cap="none">
                <a:solidFill>
                  <a:srgbClr val="757575"/>
                </a:solidFill>
                <a:latin typeface="Roboto"/>
                <a:ea typeface="Roboto"/>
                <a:cs typeface="Roboto"/>
                <a:sym typeface="Roboto"/>
              </a:endParaRPr>
            </a:p>
          </p:txBody>
        </p:sp>
        <p:pic>
          <p:nvPicPr>
            <p:cNvPr id="797" name="Google Shape;797;p79"/>
            <p:cNvPicPr preferRelativeResize="0"/>
            <p:nvPr/>
          </p:nvPicPr>
          <p:blipFill rotWithShape="1">
            <a:blip r:embed="rId20">
              <a:alphaModFix/>
            </a:blip>
            <a:srcRect/>
            <a:stretch/>
          </p:blipFill>
          <p:spPr>
            <a:xfrm>
              <a:off x="3942395" y="5684564"/>
              <a:ext cx="220500" cy="264594"/>
            </a:xfrm>
            <a:prstGeom prst="rect">
              <a:avLst/>
            </a:prstGeom>
            <a:noFill/>
            <a:ln>
              <a:noFill/>
            </a:ln>
          </p:spPr>
        </p:pic>
      </p:grpSp>
      <p:sp>
        <p:nvSpPr>
          <p:cNvPr id="798" name="Google Shape;798;p79"/>
          <p:cNvSpPr/>
          <p:nvPr/>
        </p:nvSpPr>
        <p:spPr>
          <a:xfrm>
            <a:off x="5082483" y="3454716"/>
            <a:ext cx="1011825" cy="302625"/>
          </a:xfrm>
          <a:prstGeom prst="roundRect">
            <a:avLst>
              <a:gd name="adj" fmla="val 1674"/>
            </a:avLst>
          </a:prstGeom>
          <a:solidFill>
            <a:srgbClr val="FFFFFF"/>
          </a:solidFill>
          <a:ln>
            <a:noFill/>
          </a:ln>
          <a:effectLst>
            <a:outerShdw blurRad="19050" dist="6350" dir="5400000" algn="ctr" rotWithShape="0">
              <a:srgbClr val="000000">
                <a:alpha val="44313"/>
              </a:srgbClr>
            </a:outerShdw>
          </a:effectLst>
        </p:spPr>
        <p:txBody>
          <a:bodyPr spcFirstLastPara="1" wrap="square" lIns="322325" tIns="54875" rIns="34275" bIns="192025" anchor="t" anchorCtr="0">
            <a:noAutofit/>
          </a:bodyPr>
          <a:lstStyle/>
          <a:p>
            <a:pPr marL="0" marR="0" lvl="0" indent="0" algn="l" rtl="0">
              <a:lnSpc>
                <a:spcPct val="113333"/>
              </a:lnSpc>
              <a:spcBef>
                <a:spcPts val="0"/>
              </a:spcBef>
              <a:spcAft>
                <a:spcPts val="0"/>
              </a:spcAft>
              <a:buClr>
                <a:srgbClr val="212121"/>
              </a:buClr>
              <a:buSzPts val="600"/>
              <a:buFont typeface="Roboto"/>
              <a:buNone/>
            </a:pPr>
            <a:r>
              <a:rPr lang="en-GB" sz="600" b="0" i="0" u="none" strike="noStrike" cap="none">
                <a:solidFill>
                  <a:srgbClr val="212121"/>
                </a:solidFill>
                <a:latin typeface="Roboto"/>
                <a:ea typeface="Roboto"/>
                <a:cs typeface="Roboto"/>
                <a:sym typeface="Roboto"/>
              </a:rPr>
              <a:t>Logging</a:t>
            </a:r>
            <a:br>
              <a:rPr lang="en-GB" sz="500" b="0" i="0" u="none" strike="noStrike" cap="none">
                <a:solidFill>
                  <a:srgbClr val="212121"/>
                </a:solidFill>
                <a:latin typeface="Roboto"/>
                <a:ea typeface="Roboto"/>
                <a:cs typeface="Roboto"/>
                <a:sym typeface="Roboto"/>
              </a:rPr>
            </a:br>
            <a:r>
              <a:rPr lang="en-GB" sz="500" b="0" i="0" u="none" strike="noStrike" cap="none">
                <a:solidFill>
                  <a:srgbClr val="757575"/>
                </a:solidFill>
                <a:latin typeface="Roboto"/>
                <a:ea typeface="Roboto"/>
                <a:cs typeface="Roboto"/>
                <a:sym typeface="Roboto"/>
              </a:rPr>
              <a:t>Cloud Logging </a:t>
            </a:r>
            <a:endParaRPr sz="500" b="0" i="0" u="none" strike="noStrike" cap="none">
              <a:solidFill>
                <a:srgbClr val="757575"/>
              </a:solidFill>
              <a:latin typeface="Roboto"/>
              <a:ea typeface="Roboto"/>
              <a:cs typeface="Roboto"/>
              <a:sym typeface="Roboto"/>
            </a:endParaRPr>
          </a:p>
        </p:txBody>
      </p:sp>
      <p:pic>
        <p:nvPicPr>
          <p:cNvPr id="799" name="Google Shape;799;p79"/>
          <p:cNvPicPr preferRelativeResize="0"/>
          <p:nvPr/>
        </p:nvPicPr>
        <p:blipFill rotWithShape="1">
          <a:blip r:embed="rId21">
            <a:alphaModFix/>
          </a:blip>
          <a:srcRect/>
          <a:stretch/>
        </p:blipFill>
        <p:spPr>
          <a:xfrm>
            <a:off x="5149730" y="3513439"/>
            <a:ext cx="185175" cy="185188"/>
          </a:xfrm>
          <a:prstGeom prst="rect">
            <a:avLst/>
          </a:prstGeom>
          <a:noFill/>
          <a:ln>
            <a:noFill/>
          </a:ln>
        </p:spPr>
      </p:pic>
      <p:cxnSp>
        <p:nvCxnSpPr>
          <p:cNvPr id="800" name="Google Shape;800;p79"/>
          <p:cNvCxnSpPr>
            <a:stCxn id="731" idx="3"/>
            <a:endCxn id="699" idx="1"/>
          </p:cNvCxnSpPr>
          <p:nvPr/>
        </p:nvCxnSpPr>
        <p:spPr>
          <a:xfrm rot="10800000" flipH="1">
            <a:off x="2856356" y="2268915"/>
            <a:ext cx="1209600" cy="874500"/>
          </a:xfrm>
          <a:prstGeom prst="bentConnector3">
            <a:avLst>
              <a:gd name="adj1" fmla="val 49996"/>
            </a:avLst>
          </a:prstGeom>
          <a:noFill/>
          <a:ln w="9525" cap="flat" cmpd="sng">
            <a:solidFill>
              <a:srgbClr val="3A7DF0"/>
            </a:solidFill>
            <a:prstDash val="solid"/>
            <a:round/>
            <a:headEnd type="none" w="sm" len="sm"/>
            <a:tailEnd type="none" w="sm" len="sm"/>
          </a:ln>
        </p:spPr>
      </p:cxnSp>
      <p:grpSp>
        <p:nvGrpSpPr>
          <p:cNvPr id="801" name="Google Shape;801;p79"/>
          <p:cNvGrpSpPr/>
          <p:nvPr/>
        </p:nvGrpSpPr>
        <p:grpSpPr>
          <a:xfrm>
            <a:off x="5917542" y="1335875"/>
            <a:ext cx="925875" cy="549119"/>
            <a:chOff x="5734866" y="2270839"/>
            <a:chExt cx="1234500" cy="568800"/>
          </a:xfrm>
        </p:grpSpPr>
        <p:sp>
          <p:nvSpPr>
            <p:cNvPr id="802" name="Google Shape;802;p79"/>
            <p:cNvSpPr/>
            <p:nvPr/>
          </p:nvSpPr>
          <p:spPr>
            <a:xfrm>
              <a:off x="5734866" y="2270839"/>
              <a:ext cx="1234500" cy="568800"/>
            </a:xfrm>
            <a:prstGeom prst="roundRect">
              <a:avLst>
                <a:gd name="adj" fmla="val 1674"/>
              </a:avLst>
            </a:prstGeom>
            <a:solidFill>
              <a:srgbClr val="FFFFFF"/>
            </a:solidFill>
            <a:ln>
              <a:noFill/>
            </a:ln>
            <a:effectLst>
              <a:outerShdw blurRad="19050" dist="6350" dir="5400000" algn="ctr" rotWithShape="0">
                <a:srgbClr val="000000">
                  <a:alpha val="44313"/>
                </a:srgbClr>
              </a:outerShdw>
            </a:effectLst>
          </p:spPr>
          <p:txBody>
            <a:bodyPr spcFirstLastPara="1" wrap="square" lIns="322325" tIns="54875" rIns="34275" bIns="192025" anchor="t" anchorCtr="0">
              <a:noAutofit/>
            </a:bodyPr>
            <a:lstStyle/>
            <a:p>
              <a:pPr marL="0" marR="0" lvl="0" indent="0" algn="l" rtl="0">
                <a:lnSpc>
                  <a:spcPct val="113333"/>
                </a:lnSpc>
                <a:spcBef>
                  <a:spcPts val="0"/>
                </a:spcBef>
                <a:spcAft>
                  <a:spcPts val="0"/>
                </a:spcAft>
                <a:buClr>
                  <a:srgbClr val="212121"/>
                </a:buClr>
                <a:buSzPts val="600"/>
                <a:buFont typeface="Roboto"/>
                <a:buNone/>
              </a:pPr>
              <a:r>
                <a:rPr lang="en-GB" sz="600" b="0" i="0" u="none" strike="noStrike" cap="none">
                  <a:solidFill>
                    <a:srgbClr val="212121"/>
                  </a:solidFill>
                  <a:latin typeface="Roboto"/>
                  <a:ea typeface="Roboto"/>
                  <a:cs typeface="Roboto"/>
                  <a:sym typeface="Roboto"/>
                </a:rPr>
                <a:t>Transformation</a:t>
              </a:r>
              <a:br>
                <a:rPr lang="en-GB" sz="500" b="0" i="0" u="none" strike="noStrike" cap="none">
                  <a:solidFill>
                    <a:srgbClr val="212121"/>
                  </a:solidFill>
                  <a:latin typeface="Roboto"/>
                  <a:ea typeface="Roboto"/>
                  <a:cs typeface="Roboto"/>
                  <a:sym typeface="Roboto"/>
                </a:rPr>
              </a:br>
              <a:r>
                <a:rPr lang="en-GB" sz="500" b="0" i="0" u="none" strike="noStrike" cap="none">
                  <a:solidFill>
                    <a:srgbClr val="757575"/>
                  </a:solidFill>
                  <a:latin typeface="Roboto"/>
                  <a:ea typeface="Roboto"/>
                  <a:cs typeface="Roboto"/>
                  <a:sym typeface="Roboto"/>
                </a:rPr>
                <a:t>Dataform</a:t>
              </a:r>
              <a:endParaRPr sz="500" b="0" i="0" u="none" strike="noStrike" cap="none">
                <a:solidFill>
                  <a:srgbClr val="757575"/>
                </a:solidFill>
                <a:latin typeface="Roboto"/>
                <a:ea typeface="Roboto"/>
                <a:cs typeface="Roboto"/>
                <a:sym typeface="Roboto"/>
              </a:endParaRPr>
            </a:p>
          </p:txBody>
        </p:sp>
        <p:sp>
          <p:nvSpPr>
            <p:cNvPr id="803" name="Google Shape;803;p79"/>
            <p:cNvSpPr txBox="1"/>
            <p:nvPr/>
          </p:nvSpPr>
          <p:spPr>
            <a:xfrm>
              <a:off x="6160457" y="2596787"/>
              <a:ext cx="628500" cy="99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9E9E9E"/>
                </a:buClr>
                <a:buSzPts val="500"/>
                <a:buFont typeface="Roboto"/>
                <a:buNone/>
              </a:pPr>
              <a:r>
                <a:rPr lang="en-GB" sz="500" b="0" i="0" u="none" strike="noStrike" cap="none">
                  <a:solidFill>
                    <a:srgbClr val="9E9E9E"/>
                  </a:solidFill>
                  <a:latin typeface="Calibri"/>
                  <a:ea typeface="Calibri"/>
                  <a:cs typeface="Calibri"/>
                  <a:sym typeface="Calibri"/>
                </a:rPr>
                <a:t>Presentation</a:t>
              </a:r>
              <a:endParaRPr sz="500" b="0" i="0" u="none" strike="noStrike" cap="none">
                <a:solidFill>
                  <a:srgbClr val="9E9E9E"/>
                </a:solidFill>
                <a:latin typeface="Arial"/>
                <a:ea typeface="Arial"/>
                <a:cs typeface="Arial"/>
                <a:sym typeface="Arial"/>
              </a:endParaRPr>
            </a:p>
          </p:txBody>
        </p:sp>
        <p:cxnSp>
          <p:nvCxnSpPr>
            <p:cNvPr id="804" name="Google Shape;804;p79"/>
            <p:cNvCxnSpPr/>
            <p:nvPr/>
          </p:nvCxnSpPr>
          <p:spPr>
            <a:xfrm>
              <a:off x="6160468" y="2555246"/>
              <a:ext cx="804600" cy="0"/>
            </a:xfrm>
            <a:prstGeom prst="straightConnector1">
              <a:avLst/>
            </a:prstGeom>
            <a:noFill/>
            <a:ln w="9525" cap="flat" cmpd="sng">
              <a:solidFill>
                <a:srgbClr val="E0E0E0"/>
              </a:solidFill>
              <a:prstDash val="solid"/>
              <a:round/>
              <a:headEnd type="none" w="sm" len="sm"/>
              <a:tailEnd type="none" w="sm" len="sm"/>
            </a:ln>
          </p:spPr>
        </p:cxnSp>
      </p:grpSp>
      <p:grpSp>
        <p:nvGrpSpPr>
          <p:cNvPr id="805" name="Google Shape;805;p79"/>
          <p:cNvGrpSpPr/>
          <p:nvPr/>
        </p:nvGrpSpPr>
        <p:grpSpPr>
          <a:xfrm>
            <a:off x="5124136" y="2055554"/>
            <a:ext cx="934426" cy="426600"/>
            <a:chOff x="3292566" y="2362052"/>
            <a:chExt cx="1245902" cy="568800"/>
          </a:xfrm>
        </p:grpSpPr>
        <p:sp>
          <p:nvSpPr>
            <p:cNvPr id="768" name="Google Shape;768;p79"/>
            <p:cNvSpPr/>
            <p:nvPr/>
          </p:nvSpPr>
          <p:spPr>
            <a:xfrm>
              <a:off x="3292566" y="2362052"/>
              <a:ext cx="1234500" cy="568800"/>
            </a:xfrm>
            <a:prstGeom prst="roundRect">
              <a:avLst>
                <a:gd name="adj" fmla="val 1674"/>
              </a:avLst>
            </a:prstGeom>
            <a:solidFill>
              <a:srgbClr val="FFFFFF"/>
            </a:solidFill>
            <a:ln>
              <a:noFill/>
            </a:ln>
            <a:effectLst>
              <a:outerShdw blurRad="19050" dist="6350" dir="5400000" algn="ctr" rotWithShape="0">
                <a:srgbClr val="000000">
                  <a:alpha val="44313"/>
                </a:srgbClr>
              </a:outerShdw>
            </a:effectLst>
          </p:spPr>
          <p:txBody>
            <a:bodyPr spcFirstLastPara="1" wrap="square" lIns="322325" tIns="54875" rIns="34275" bIns="192025" anchor="t" anchorCtr="0">
              <a:noAutofit/>
            </a:bodyPr>
            <a:lstStyle/>
            <a:p>
              <a:pPr marL="0" marR="0" lvl="0" indent="0" algn="l" rtl="0">
                <a:lnSpc>
                  <a:spcPct val="113333"/>
                </a:lnSpc>
                <a:spcBef>
                  <a:spcPts val="0"/>
                </a:spcBef>
                <a:spcAft>
                  <a:spcPts val="0"/>
                </a:spcAft>
                <a:buClr>
                  <a:srgbClr val="212121"/>
                </a:buClr>
                <a:buSzPts val="600"/>
                <a:buFont typeface="Roboto"/>
                <a:buNone/>
              </a:pPr>
              <a:r>
                <a:rPr lang="en-GB" sz="600" b="0" i="0" u="none" strike="noStrike" cap="none">
                  <a:solidFill>
                    <a:srgbClr val="212121"/>
                  </a:solidFill>
                  <a:latin typeface="Roboto"/>
                  <a:ea typeface="Roboto"/>
                  <a:cs typeface="Roboto"/>
                  <a:sym typeface="Roboto"/>
                </a:rPr>
                <a:t>Data Warehouse</a:t>
              </a:r>
              <a:br>
                <a:rPr lang="en-GB" sz="500" b="0" i="0" u="none" strike="noStrike" cap="none">
                  <a:solidFill>
                    <a:srgbClr val="212121"/>
                  </a:solidFill>
                  <a:latin typeface="Roboto"/>
                  <a:ea typeface="Roboto"/>
                  <a:cs typeface="Roboto"/>
                  <a:sym typeface="Roboto"/>
                </a:rPr>
              </a:br>
              <a:r>
                <a:rPr lang="en-GB" sz="500" b="0" i="0" u="none" strike="noStrike" cap="none">
                  <a:solidFill>
                    <a:srgbClr val="757575"/>
                  </a:solidFill>
                  <a:latin typeface="Roboto"/>
                  <a:ea typeface="Roboto"/>
                  <a:cs typeface="Roboto"/>
                  <a:sym typeface="Roboto"/>
                </a:rPr>
                <a:t>BigQuery</a:t>
              </a:r>
              <a:endParaRPr sz="500" b="0" i="0" u="none" strike="noStrike" cap="none">
                <a:solidFill>
                  <a:srgbClr val="757575"/>
                </a:solidFill>
                <a:latin typeface="Roboto"/>
                <a:ea typeface="Roboto"/>
                <a:cs typeface="Roboto"/>
                <a:sym typeface="Roboto"/>
              </a:endParaRPr>
            </a:p>
          </p:txBody>
        </p:sp>
        <p:sp>
          <p:nvSpPr>
            <p:cNvPr id="806" name="Google Shape;806;p79"/>
            <p:cNvSpPr txBox="1"/>
            <p:nvPr/>
          </p:nvSpPr>
          <p:spPr>
            <a:xfrm>
              <a:off x="3718132" y="2787809"/>
              <a:ext cx="628500" cy="99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9E9E9E"/>
                </a:buClr>
                <a:buSzPts val="500"/>
                <a:buFont typeface="Roboto"/>
                <a:buNone/>
              </a:pPr>
              <a:r>
                <a:rPr lang="en-GB" sz="500" b="0" i="0" u="none" strike="noStrike" cap="none">
                  <a:solidFill>
                    <a:srgbClr val="9E9E9E"/>
                  </a:solidFill>
                  <a:latin typeface="Calibri"/>
                  <a:ea typeface="Calibri"/>
                  <a:cs typeface="Calibri"/>
                  <a:sym typeface="Calibri"/>
                </a:rPr>
                <a:t>Integration</a:t>
              </a:r>
              <a:endParaRPr sz="500" b="0" i="0" u="none" strike="noStrike" cap="none">
                <a:solidFill>
                  <a:srgbClr val="9E9E9E"/>
                </a:solidFill>
                <a:latin typeface="Arial"/>
                <a:ea typeface="Arial"/>
                <a:cs typeface="Arial"/>
                <a:sym typeface="Arial"/>
              </a:endParaRPr>
            </a:p>
          </p:txBody>
        </p:sp>
        <p:cxnSp>
          <p:nvCxnSpPr>
            <p:cNvPr id="807" name="Google Shape;807;p79"/>
            <p:cNvCxnSpPr/>
            <p:nvPr/>
          </p:nvCxnSpPr>
          <p:spPr>
            <a:xfrm>
              <a:off x="3733868" y="2751833"/>
              <a:ext cx="804600" cy="0"/>
            </a:xfrm>
            <a:prstGeom prst="straightConnector1">
              <a:avLst/>
            </a:prstGeom>
            <a:noFill/>
            <a:ln w="9525" cap="flat" cmpd="sng">
              <a:solidFill>
                <a:srgbClr val="E0E0E0"/>
              </a:solidFill>
              <a:prstDash val="solid"/>
              <a:round/>
              <a:headEnd type="none" w="sm" len="sm"/>
              <a:tailEnd type="none" w="sm" len="sm"/>
            </a:ln>
          </p:spPr>
        </p:cxnSp>
      </p:grpSp>
      <p:grpSp>
        <p:nvGrpSpPr>
          <p:cNvPr id="808" name="Google Shape;808;p79"/>
          <p:cNvGrpSpPr/>
          <p:nvPr/>
        </p:nvGrpSpPr>
        <p:grpSpPr>
          <a:xfrm>
            <a:off x="6221958" y="2055554"/>
            <a:ext cx="934426" cy="426600"/>
            <a:chOff x="3292566" y="2362052"/>
            <a:chExt cx="1245902" cy="568800"/>
          </a:xfrm>
        </p:grpSpPr>
        <p:sp>
          <p:nvSpPr>
            <p:cNvPr id="809" name="Google Shape;809;p79"/>
            <p:cNvSpPr/>
            <p:nvPr/>
          </p:nvSpPr>
          <p:spPr>
            <a:xfrm>
              <a:off x="3292566" y="2362052"/>
              <a:ext cx="1234500" cy="568800"/>
            </a:xfrm>
            <a:prstGeom prst="roundRect">
              <a:avLst>
                <a:gd name="adj" fmla="val 1674"/>
              </a:avLst>
            </a:prstGeom>
            <a:solidFill>
              <a:srgbClr val="FFFFFF"/>
            </a:solidFill>
            <a:ln>
              <a:noFill/>
            </a:ln>
            <a:effectLst>
              <a:outerShdw blurRad="19050" dist="6350" dir="5400000" algn="ctr" rotWithShape="0">
                <a:srgbClr val="000000">
                  <a:alpha val="44313"/>
                </a:srgbClr>
              </a:outerShdw>
            </a:effectLst>
          </p:spPr>
          <p:txBody>
            <a:bodyPr spcFirstLastPara="1" wrap="square" lIns="322325" tIns="54875" rIns="34275" bIns="192025" anchor="t" anchorCtr="0">
              <a:noAutofit/>
            </a:bodyPr>
            <a:lstStyle/>
            <a:p>
              <a:pPr marL="0" marR="0" lvl="0" indent="0" algn="l" rtl="0">
                <a:lnSpc>
                  <a:spcPct val="113333"/>
                </a:lnSpc>
                <a:spcBef>
                  <a:spcPts val="0"/>
                </a:spcBef>
                <a:spcAft>
                  <a:spcPts val="0"/>
                </a:spcAft>
                <a:buClr>
                  <a:srgbClr val="212121"/>
                </a:buClr>
                <a:buSzPts val="600"/>
                <a:buFont typeface="Roboto"/>
                <a:buNone/>
              </a:pPr>
              <a:r>
                <a:rPr lang="en-GB" sz="600" b="0" i="0" u="none" strike="noStrike" cap="none">
                  <a:solidFill>
                    <a:srgbClr val="212121"/>
                  </a:solidFill>
                  <a:latin typeface="Roboto"/>
                  <a:ea typeface="Roboto"/>
                  <a:cs typeface="Roboto"/>
                  <a:sym typeface="Roboto"/>
                </a:rPr>
                <a:t>Data Warehouse</a:t>
              </a:r>
              <a:br>
                <a:rPr lang="en-GB" sz="500" b="0" i="0" u="none" strike="noStrike" cap="none">
                  <a:solidFill>
                    <a:srgbClr val="212121"/>
                  </a:solidFill>
                  <a:latin typeface="Roboto"/>
                  <a:ea typeface="Roboto"/>
                  <a:cs typeface="Roboto"/>
                  <a:sym typeface="Roboto"/>
                </a:rPr>
              </a:br>
              <a:r>
                <a:rPr lang="en-GB" sz="500" b="0" i="0" u="none" strike="noStrike" cap="none">
                  <a:solidFill>
                    <a:srgbClr val="757575"/>
                  </a:solidFill>
                  <a:latin typeface="Roboto"/>
                  <a:ea typeface="Roboto"/>
                  <a:cs typeface="Roboto"/>
                  <a:sym typeface="Roboto"/>
                </a:rPr>
                <a:t>BigQuery</a:t>
              </a:r>
              <a:endParaRPr sz="500" b="0" i="0" u="none" strike="noStrike" cap="none">
                <a:solidFill>
                  <a:srgbClr val="757575"/>
                </a:solidFill>
                <a:latin typeface="Roboto"/>
                <a:ea typeface="Roboto"/>
                <a:cs typeface="Roboto"/>
                <a:sym typeface="Roboto"/>
              </a:endParaRPr>
            </a:p>
          </p:txBody>
        </p:sp>
        <p:sp>
          <p:nvSpPr>
            <p:cNvPr id="810" name="Google Shape;810;p79"/>
            <p:cNvSpPr txBox="1"/>
            <p:nvPr/>
          </p:nvSpPr>
          <p:spPr>
            <a:xfrm>
              <a:off x="3718132" y="2787809"/>
              <a:ext cx="628500" cy="99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9E9E9E"/>
                </a:buClr>
                <a:buSzPts val="500"/>
                <a:buFont typeface="Roboto"/>
                <a:buNone/>
              </a:pPr>
              <a:r>
                <a:rPr lang="en-GB" sz="500" b="0" i="0" u="none" strike="noStrike" cap="none">
                  <a:solidFill>
                    <a:srgbClr val="9E9E9E"/>
                  </a:solidFill>
                  <a:latin typeface="Calibri"/>
                  <a:ea typeface="Calibri"/>
                  <a:cs typeface="Calibri"/>
                  <a:sym typeface="Calibri"/>
                </a:rPr>
                <a:t>Presentation</a:t>
              </a:r>
              <a:endParaRPr sz="500" b="0" i="0" u="none" strike="noStrike" cap="none">
                <a:solidFill>
                  <a:srgbClr val="9E9E9E"/>
                </a:solidFill>
                <a:latin typeface="Arial"/>
                <a:ea typeface="Arial"/>
                <a:cs typeface="Arial"/>
                <a:sym typeface="Arial"/>
              </a:endParaRPr>
            </a:p>
          </p:txBody>
        </p:sp>
        <p:cxnSp>
          <p:nvCxnSpPr>
            <p:cNvPr id="811" name="Google Shape;811;p79"/>
            <p:cNvCxnSpPr/>
            <p:nvPr/>
          </p:nvCxnSpPr>
          <p:spPr>
            <a:xfrm>
              <a:off x="3733868" y="2751833"/>
              <a:ext cx="804600" cy="0"/>
            </a:xfrm>
            <a:prstGeom prst="straightConnector1">
              <a:avLst/>
            </a:prstGeom>
            <a:noFill/>
            <a:ln w="9525" cap="flat" cmpd="sng">
              <a:solidFill>
                <a:srgbClr val="E0E0E0"/>
              </a:solidFill>
              <a:prstDash val="solid"/>
              <a:round/>
              <a:headEnd type="none" w="sm" len="sm"/>
              <a:tailEnd type="none" w="sm" len="sm"/>
            </a:ln>
          </p:spPr>
        </p:cxnSp>
      </p:grpSp>
      <p:pic>
        <p:nvPicPr>
          <p:cNvPr id="812" name="Google Shape;812;p79"/>
          <p:cNvPicPr preferRelativeResize="0"/>
          <p:nvPr/>
        </p:nvPicPr>
        <p:blipFill rotWithShape="1">
          <a:blip r:embed="rId4">
            <a:alphaModFix/>
          </a:blip>
          <a:srcRect/>
          <a:stretch/>
        </p:blipFill>
        <p:spPr>
          <a:xfrm>
            <a:off x="5255195" y="2122913"/>
            <a:ext cx="165375" cy="165375"/>
          </a:xfrm>
          <a:prstGeom prst="rect">
            <a:avLst/>
          </a:prstGeom>
          <a:noFill/>
          <a:ln>
            <a:noFill/>
          </a:ln>
        </p:spPr>
      </p:pic>
      <p:pic>
        <p:nvPicPr>
          <p:cNvPr id="813" name="Google Shape;813;p79"/>
          <p:cNvPicPr preferRelativeResize="0"/>
          <p:nvPr/>
        </p:nvPicPr>
        <p:blipFill rotWithShape="1">
          <a:blip r:embed="rId4">
            <a:alphaModFix/>
          </a:blip>
          <a:srcRect/>
          <a:stretch/>
        </p:blipFill>
        <p:spPr>
          <a:xfrm>
            <a:off x="6300658" y="2122913"/>
            <a:ext cx="165375" cy="165375"/>
          </a:xfrm>
          <a:prstGeom prst="rect">
            <a:avLst/>
          </a:prstGeom>
          <a:noFill/>
          <a:ln>
            <a:noFill/>
          </a:ln>
        </p:spPr>
      </p:pic>
      <p:cxnSp>
        <p:nvCxnSpPr>
          <p:cNvPr id="814" name="Google Shape;814;p79"/>
          <p:cNvCxnSpPr/>
          <p:nvPr/>
        </p:nvCxnSpPr>
        <p:spPr>
          <a:xfrm rot="10800000" flipH="1">
            <a:off x="5758917" y="1870932"/>
            <a:ext cx="463050" cy="170550"/>
          </a:xfrm>
          <a:prstGeom prst="bentConnector3">
            <a:avLst>
              <a:gd name="adj1" fmla="val 0"/>
            </a:avLst>
          </a:prstGeom>
          <a:noFill/>
          <a:ln w="9525" cap="flat" cmpd="sng">
            <a:solidFill>
              <a:srgbClr val="4285F4"/>
            </a:solidFill>
            <a:prstDash val="solid"/>
            <a:round/>
            <a:headEnd type="none" w="sm" len="sm"/>
            <a:tailEnd type="stealth" w="med" len="med"/>
          </a:ln>
        </p:spPr>
      </p:cxnSp>
      <p:cxnSp>
        <p:nvCxnSpPr>
          <p:cNvPr id="815" name="Google Shape;815;p79"/>
          <p:cNvCxnSpPr/>
          <p:nvPr/>
        </p:nvCxnSpPr>
        <p:spPr>
          <a:xfrm rot="-5400000" flipH="1">
            <a:off x="6687042" y="1766809"/>
            <a:ext cx="445050" cy="132300"/>
          </a:xfrm>
          <a:prstGeom prst="bentConnector2">
            <a:avLst/>
          </a:prstGeom>
          <a:noFill/>
          <a:ln w="9525" cap="flat" cmpd="sng">
            <a:solidFill>
              <a:srgbClr val="4285F4"/>
            </a:solidFill>
            <a:prstDash val="solid"/>
            <a:round/>
            <a:headEnd type="none" w="sm" len="sm"/>
            <a:tailEnd type="triangle" w="med" len="med"/>
          </a:ln>
        </p:spPr>
      </p:cxnSp>
      <p:pic>
        <p:nvPicPr>
          <p:cNvPr id="816" name="Google Shape;816;p79"/>
          <p:cNvPicPr preferRelativeResize="0"/>
          <p:nvPr/>
        </p:nvPicPr>
        <p:blipFill rotWithShape="1">
          <a:blip r:embed="rId13">
            <a:alphaModFix/>
          </a:blip>
          <a:srcRect/>
          <a:stretch/>
        </p:blipFill>
        <p:spPr>
          <a:xfrm>
            <a:off x="5979905" y="1394176"/>
            <a:ext cx="185175" cy="185175"/>
          </a:xfrm>
          <a:prstGeom prst="rect">
            <a:avLst/>
          </a:prstGeom>
          <a:solidFill>
            <a:srgbClr val="FFFFFF"/>
          </a:solidFill>
          <a:ln>
            <a:noFill/>
          </a:ln>
          <a:effectLst>
            <a:outerShdw blurRad="19050" dist="6350" dir="5400000" algn="ctr" rotWithShape="0">
              <a:srgbClr val="000000">
                <a:alpha val="44313"/>
              </a:srgbClr>
            </a:outerShdw>
          </a:effectLst>
        </p:spPr>
      </p:pic>
      <p:cxnSp>
        <p:nvCxnSpPr>
          <p:cNvPr id="817" name="Google Shape;817;p79"/>
          <p:cNvCxnSpPr>
            <a:stCxn id="809" idx="2"/>
            <a:endCxn id="770" idx="1"/>
          </p:cNvCxnSpPr>
          <p:nvPr/>
        </p:nvCxnSpPr>
        <p:spPr>
          <a:xfrm rot="-5400000" flipH="1">
            <a:off x="6954296" y="2212754"/>
            <a:ext cx="334500" cy="873300"/>
          </a:xfrm>
          <a:prstGeom prst="bentConnector2">
            <a:avLst/>
          </a:prstGeom>
          <a:noFill/>
          <a:ln w="9525" cap="flat" cmpd="sng">
            <a:solidFill>
              <a:srgbClr val="4285F4"/>
            </a:solidFill>
            <a:prstDash val="solid"/>
            <a:round/>
            <a:headEnd type="none" w="sm" len="sm"/>
            <a:tailEnd type="triangle" w="med" len="med"/>
          </a:ln>
        </p:spPr>
      </p:cxnSp>
      <p:grpSp>
        <p:nvGrpSpPr>
          <p:cNvPr id="818" name="Google Shape;818;p79"/>
          <p:cNvGrpSpPr/>
          <p:nvPr/>
        </p:nvGrpSpPr>
        <p:grpSpPr>
          <a:xfrm>
            <a:off x="3958865" y="4028579"/>
            <a:ext cx="1011796" cy="549119"/>
            <a:chOff x="6626081" y="4826514"/>
            <a:chExt cx="1349062" cy="732159"/>
          </a:xfrm>
        </p:grpSpPr>
        <p:grpSp>
          <p:nvGrpSpPr>
            <p:cNvPr id="819" name="Google Shape;819;p79"/>
            <p:cNvGrpSpPr/>
            <p:nvPr/>
          </p:nvGrpSpPr>
          <p:grpSpPr>
            <a:xfrm>
              <a:off x="6626081" y="4826514"/>
              <a:ext cx="1349062" cy="732159"/>
              <a:chOff x="3222837" y="2362052"/>
              <a:chExt cx="1234500" cy="568800"/>
            </a:xfrm>
          </p:grpSpPr>
          <p:sp>
            <p:nvSpPr>
              <p:cNvPr id="820" name="Google Shape;820;p79"/>
              <p:cNvSpPr/>
              <p:nvPr/>
            </p:nvSpPr>
            <p:spPr>
              <a:xfrm>
                <a:off x="3222837" y="2362052"/>
                <a:ext cx="1234500" cy="568800"/>
              </a:xfrm>
              <a:prstGeom prst="roundRect">
                <a:avLst>
                  <a:gd name="adj" fmla="val 1674"/>
                </a:avLst>
              </a:prstGeom>
              <a:solidFill>
                <a:srgbClr val="FFFFFF"/>
              </a:solidFill>
              <a:ln>
                <a:noFill/>
              </a:ln>
              <a:effectLst>
                <a:outerShdw blurRad="19050" dist="6350" dir="5400000" algn="ctr" rotWithShape="0">
                  <a:srgbClr val="000000">
                    <a:alpha val="44313"/>
                  </a:srgbClr>
                </a:outerShdw>
              </a:effectLst>
            </p:spPr>
            <p:txBody>
              <a:bodyPr spcFirstLastPara="1" wrap="square" lIns="322325" tIns="54875" rIns="34275" bIns="192025" anchor="t" anchorCtr="0">
                <a:noAutofit/>
              </a:bodyPr>
              <a:lstStyle/>
              <a:p>
                <a:pPr marL="0" marR="0" lvl="0" indent="0" algn="l" rtl="0">
                  <a:lnSpc>
                    <a:spcPct val="113333"/>
                  </a:lnSpc>
                  <a:spcBef>
                    <a:spcPts val="0"/>
                  </a:spcBef>
                  <a:spcAft>
                    <a:spcPts val="0"/>
                  </a:spcAft>
                  <a:buClr>
                    <a:srgbClr val="212121"/>
                  </a:buClr>
                  <a:buSzPts val="600"/>
                  <a:buFont typeface="Roboto"/>
                  <a:buNone/>
                </a:pPr>
                <a:r>
                  <a:rPr lang="en-GB" sz="600" b="0" i="0" u="none" strike="noStrike" cap="none">
                    <a:solidFill>
                      <a:srgbClr val="212121"/>
                    </a:solidFill>
                    <a:latin typeface="Roboto"/>
                    <a:ea typeface="Roboto"/>
                    <a:cs typeface="Roboto"/>
                    <a:sym typeface="Roboto"/>
                  </a:rPr>
                  <a:t>Visualisation</a:t>
                </a:r>
                <a:br>
                  <a:rPr lang="en-GB" sz="500" b="0" i="0" u="none" strike="noStrike" cap="none">
                    <a:solidFill>
                      <a:srgbClr val="212121"/>
                    </a:solidFill>
                    <a:latin typeface="Roboto"/>
                    <a:ea typeface="Roboto"/>
                    <a:cs typeface="Roboto"/>
                    <a:sym typeface="Roboto"/>
                  </a:rPr>
                </a:br>
                <a:r>
                  <a:rPr lang="en-GB" sz="500" b="0" i="0" u="none" strike="noStrike" cap="none">
                    <a:solidFill>
                      <a:srgbClr val="757575"/>
                    </a:solidFill>
                    <a:latin typeface="Roboto"/>
                    <a:ea typeface="Roboto"/>
                    <a:cs typeface="Roboto"/>
                    <a:sym typeface="Roboto"/>
                  </a:rPr>
                  <a:t>Looker Studio</a:t>
                </a:r>
                <a:endParaRPr sz="500" b="0" i="0" u="none" strike="noStrike" cap="none">
                  <a:solidFill>
                    <a:srgbClr val="757575"/>
                  </a:solidFill>
                  <a:latin typeface="Roboto"/>
                  <a:ea typeface="Roboto"/>
                  <a:cs typeface="Roboto"/>
                  <a:sym typeface="Roboto"/>
                </a:endParaRPr>
              </a:p>
            </p:txBody>
          </p:sp>
          <p:sp>
            <p:nvSpPr>
              <p:cNvPr id="821" name="Google Shape;821;p79"/>
              <p:cNvSpPr txBox="1"/>
              <p:nvPr/>
            </p:nvSpPr>
            <p:spPr>
              <a:xfrm>
                <a:off x="3626270" y="2723639"/>
                <a:ext cx="628500" cy="99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9E9E9E"/>
                  </a:buClr>
                  <a:buSzPts val="500"/>
                  <a:buFont typeface="Roboto"/>
                  <a:buNone/>
                </a:pPr>
                <a:r>
                  <a:rPr lang="en-GB" sz="500" b="0" i="0" u="none" strike="noStrike" cap="none">
                    <a:solidFill>
                      <a:srgbClr val="9E9E9E"/>
                    </a:solidFill>
                    <a:latin typeface="Calibri"/>
                    <a:ea typeface="Calibri"/>
                    <a:cs typeface="Calibri"/>
                    <a:sym typeface="Calibri"/>
                  </a:rPr>
                  <a:t>Status &amp; Error Reporting</a:t>
                </a:r>
                <a:endParaRPr sz="500" b="0" i="0" u="none" strike="noStrike" cap="none">
                  <a:solidFill>
                    <a:srgbClr val="9E9E9E"/>
                  </a:solidFill>
                  <a:latin typeface="Arial"/>
                  <a:ea typeface="Arial"/>
                  <a:cs typeface="Arial"/>
                  <a:sym typeface="Arial"/>
                </a:endParaRPr>
              </a:p>
            </p:txBody>
          </p:sp>
          <p:cxnSp>
            <p:nvCxnSpPr>
              <p:cNvPr id="822" name="Google Shape;822;p79"/>
              <p:cNvCxnSpPr/>
              <p:nvPr/>
            </p:nvCxnSpPr>
            <p:spPr>
              <a:xfrm>
                <a:off x="3648436" y="2658267"/>
                <a:ext cx="804600" cy="0"/>
              </a:xfrm>
              <a:prstGeom prst="straightConnector1">
                <a:avLst/>
              </a:prstGeom>
              <a:noFill/>
              <a:ln w="9525" cap="flat" cmpd="sng">
                <a:solidFill>
                  <a:srgbClr val="E0E0E0"/>
                </a:solidFill>
                <a:prstDash val="solid"/>
                <a:round/>
                <a:headEnd type="none" w="sm" len="sm"/>
                <a:tailEnd type="none" w="sm" len="sm"/>
              </a:ln>
            </p:spPr>
          </p:cxnSp>
        </p:grpSp>
        <p:pic>
          <p:nvPicPr>
            <p:cNvPr id="823" name="Google Shape;823;p79"/>
            <p:cNvPicPr preferRelativeResize="0"/>
            <p:nvPr/>
          </p:nvPicPr>
          <p:blipFill rotWithShape="1">
            <a:blip r:embed="rId22">
              <a:alphaModFix/>
            </a:blip>
            <a:srcRect/>
            <a:stretch/>
          </p:blipFill>
          <p:spPr>
            <a:xfrm>
              <a:off x="6811776" y="4916050"/>
              <a:ext cx="246900" cy="246900"/>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80"/>
          <p:cNvSpPr txBox="1"/>
          <p:nvPr/>
        </p:nvSpPr>
        <p:spPr>
          <a:xfrm>
            <a:off x="6405884" y="5935569"/>
            <a:ext cx="1133724" cy="284693"/>
          </a:xfrm>
          <a:prstGeom prst="rect">
            <a:avLst/>
          </a:prstGeom>
          <a:noFill/>
          <a:ln>
            <a:noFill/>
          </a:ln>
        </p:spPr>
        <p:txBody>
          <a:bodyPr spcFirstLastPara="1" wrap="square" lIns="38100" tIns="38100" rIns="38100" bIns="38100" anchor="ctr" anchorCtr="0">
            <a:spAutoFit/>
          </a:bodyPr>
          <a:lstStyle/>
          <a:p>
            <a:pPr marL="0" marR="0" lvl="0" indent="0" algn="l" rtl="0">
              <a:lnSpc>
                <a:spcPct val="100000"/>
              </a:lnSpc>
              <a:spcBef>
                <a:spcPts val="0"/>
              </a:spcBef>
              <a:spcAft>
                <a:spcPts val="0"/>
              </a:spcAft>
              <a:buClr>
                <a:srgbClr val="FFFFFF"/>
              </a:buClr>
              <a:buSzPts val="1400"/>
              <a:buFont typeface="Roboto Light"/>
              <a:buNone/>
            </a:pPr>
            <a:r>
              <a:rPr lang="en-GB" sz="1400" b="0" i="0" u="none" strike="noStrike" cap="none">
                <a:solidFill>
                  <a:srgbClr val="FFFFFF"/>
                </a:solidFill>
                <a:latin typeface="Roboto Light"/>
                <a:ea typeface="Roboto Light"/>
                <a:cs typeface="Roboto Light"/>
                <a:sym typeface="Roboto Light"/>
              </a:rPr>
              <a:t>intelia.com.au</a:t>
            </a:r>
            <a:endParaRPr sz="1100" b="0" i="0" u="none" strike="noStrike" cap="none">
              <a:solidFill>
                <a:srgbClr val="000000"/>
              </a:solidFill>
              <a:latin typeface="Arial"/>
              <a:ea typeface="Arial"/>
              <a:cs typeface="Arial"/>
              <a:sym typeface="Arial"/>
            </a:endParaRPr>
          </a:p>
        </p:txBody>
      </p:sp>
      <p:sp>
        <p:nvSpPr>
          <p:cNvPr id="829" name="Google Shape;829;p80"/>
          <p:cNvSpPr txBox="1"/>
          <p:nvPr/>
        </p:nvSpPr>
        <p:spPr>
          <a:xfrm>
            <a:off x="468851" y="519194"/>
            <a:ext cx="5882192" cy="464188"/>
          </a:xfrm>
          <a:prstGeom prst="rect">
            <a:avLst/>
          </a:prstGeom>
          <a:noFill/>
          <a:ln>
            <a:noFill/>
          </a:ln>
        </p:spPr>
        <p:txBody>
          <a:bodyPr spcFirstLastPara="1" wrap="square" lIns="48200" tIns="24100" rIns="48200" bIns="24100" anchor="t" anchorCtr="0">
            <a:spAutoFit/>
          </a:bodyPr>
          <a:lstStyle/>
          <a:p>
            <a:pPr marL="0" marR="0" lvl="0" indent="0" algn="l" rtl="0">
              <a:lnSpc>
                <a:spcPct val="100000"/>
              </a:lnSpc>
              <a:spcBef>
                <a:spcPts val="0"/>
              </a:spcBef>
              <a:spcAft>
                <a:spcPts val="0"/>
              </a:spcAft>
              <a:buClr>
                <a:srgbClr val="0D2435"/>
              </a:buClr>
              <a:buSzPts val="2700"/>
              <a:buFont typeface="Roboto"/>
              <a:buNone/>
            </a:pPr>
            <a:r>
              <a:rPr lang="en-GB" sz="2700" b="1" i="0" u="none" strike="noStrike" cap="none">
                <a:solidFill>
                  <a:srgbClr val="0D2435"/>
                </a:solidFill>
                <a:latin typeface="Roboto"/>
                <a:ea typeface="Roboto"/>
                <a:cs typeface="Roboto"/>
                <a:sym typeface="Roboto"/>
              </a:rPr>
              <a:t>Component Overview</a:t>
            </a:r>
            <a:endParaRPr sz="1800" b="1" i="0" u="none" strike="noStrike" cap="none">
              <a:solidFill>
                <a:srgbClr val="0D2435"/>
              </a:solidFill>
              <a:latin typeface="Roboto"/>
              <a:ea typeface="Roboto"/>
              <a:cs typeface="Roboto"/>
              <a:sym typeface="Roboto"/>
            </a:endParaRPr>
          </a:p>
        </p:txBody>
      </p:sp>
      <p:graphicFrame>
        <p:nvGraphicFramePr>
          <p:cNvPr id="830" name="Google Shape;830;p80"/>
          <p:cNvGraphicFramePr/>
          <p:nvPr/>
        </p:nvGraphicFramePr>
        <p:xfrm>
          <a:off x="468851" y="1029991"/>
          <a:ext cx="8145650" cy="3864000"/>
        </p:xfrm>
        <a:graphic>
          <a:graphicData uri="http://schemas.openxmlformats.org/drawingml/2006/table">
            <a:tbl>
              <a:tblPr>
                <a:noFill/>
                <a:tableStyleId>{71164DDB-DE7A-4CA5-A773-FE7677B8A432}</a:tableStyleId>
              </a:tblPr>
              <a:tblGrid>
                <a:gridCol w="296350">
                  <a:extLst>
                    <a:ext uri="{9D8B030D-6E8A-4147-A177-3AD203B41FA5}">
                      <a16:colId xmlns:a16="http://schemas.microsoft.com/office/drawing/2014/main" val="20000"/>
                    </a:ext>
                  </a:extLst>
                </a:gridCol>
                <a:gridCol w="754200">
                  <a:extLst>
                    <a:ext uri="{9D8B030D-6E8A-4147-A177-3AD203B41FA5}">
                      <a16:colId xmlns:a16="http://schemas.microsoft.com/office/drawing/2014/main" val="20001"/>
                    </a:ext>
                  </a:extLst>
                </a:gridCol>
                <a:gridCol w="5594100">
                  <a:extLst>
                    <a:ext uri="{9D8B030D-6E8A-4147-A177-3AD203B41FA5}">
                      <a16:colId xmlns:a16="http://schemas.microsoft.com/office/drawing/2014/main" val="20002"/>
                    </a:ext>
                  </a:extLst>
                </a:gridCol>
                <a:gridCol w="545100">
                  <a:extLst>
                    <a:ext uri="{9D8B030D-6E8A-4147-A177-3AD203B41FA5}">
                      <a16:colId xmlns:a16="http://schemas.microsoft.com/office/drawing/2014/main" val="20003"/>
                    </a:ext>
                  </a:extLst>
                </a:gridCol>
                <a:gridCol w="955900">
                  <a:extLst>
                    <a:ext uri="{9D8B030D-6E8A-4147-A177-3AD203B41FA5}">
                      <a16:colId xmlns:a16="http://schemas.microsoft.com/office/drawing/2014/main" val="20004"/>
                    </a:ext>
                  </a:extLst>
                </a:gridCol>
              </a:tblGrid>
              <a:tr h="278775">
                <a:tc>
                  <a:txBody>
                    <a:bodyPr/>
                    <a:lstStyle/>
                    <a:p>
                      <a:pPr marL="0" marR="0" lvl="0" indent="0" algn="ctr" rtl="0">
                        <a:lnSpc>
                          <a:spcPct val="100000"/>
                        </a:lnSpc>
                        <a:spcBef>
                          <a:spcPts val="0"/>
                        </a:spcBef>
                        <a:spcAft>
                          <a:spcPts val="0"/>
                        </a:spcAft>
                        <a:buClr>
                          <a:schemeClr val="dk1"/>
                        </a:buClr>
                        <a:buSzPts val="700"/>
                        <a:buFont typeface="Roboto Light"/>
                        <a:buNone/>
                      </a:pPr>
                      <a:r>
                        <a:rPr lang="en-GB" sz="700" b="1" u="none" strike="noStrike" cap="none">
                          <a:latin typeface="Roboto"/>
                          <a:ea typeface="Roboto"/>
                          <a:cs typeface="Roboto"/>
                          <a:sym typeface="Roboto"/>
                        </a:rPr>
                        <a:t>Ref</a:t>
                      </a:r>
                      <a:endParaRPr sz="700" b="1" u="none" strike="noStrike" cap="none">
                        <a:latin typeface="Roboto"/>
                        <a:ea typeface="Roboto"/>
                        <a:cs typeface="Roboto"/>
                        <a:sym typeface="Roboto"/>
                      </a:endParaRPr>
                    </a:p>
                  </a:txBody>
                  <a:tcPr marL="68600" marR="68600" marT="34300" marB="343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700"/>
                        <a:buFont typeface="Roboto Light"/>
                        <a:buNone/>
                      </a:pPr>
                      <a:r>
                        <a:rPr lang="en-GB" sz="700" b="1" u="none" strike="noStrike" cap="none">
                          <a:latin typeface="Roboto"/>
                          <a:ea typeface="Roboto"/>
                          <a:cs typeface="Roboto"/>
                          <a:sym typeface="Roboto"/>
                        </a:rPr>
                        <a:t>Component</a:t>
                      </a:r>
                      <a:endParaRPr sz="700" b="1" u="none" strike="noStrike" cap="none">
                        <a:latin typeface="Roboto"/>
                        <a:ea typeface="Roboto"/>
                        <a:cs typeface="Roboto"/>
                        <a:sym typeface="Roboto"/>
                      </a:endParaRPr>
                    </a:p>
                  </a:txBody>
                  <a:tcPr marL="68600" marR="68600" marT="34300" marB="343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700"/>
                        <a:buFont typeface="Roboto Light"/>
                        <a:buNone/>
                      </a:pPr>
                      <a:r>
                        <a:rPr lang="en-GB" sz="700" b="1" u="none" strike="noStrike" cap="none">
                          <a:latin typeface="Roboto"/>
                          <a:ea typeface="Roboto"/>
                          <a:cs typeface="Roboto"/>
                          <a:sym typeface="Roboto"/>
                        </a:rPr>
                        <a:t>Function</a:t>
                      </a:r>
                      <a:endParaRPr sz="700" b="1" u="none" strike="noStrike" cap="none">
                        <a:latin typeface="Roboto"/>
                        <a:ea typeface="Roboto"/>
                        <a:cs typeface="Roboto"/>
                        <a:sym typeface="Roboto"/>
                      </a:endParaRPr>
                    </a:p>
                  </a:txBody>
                  <a:tcPr marL="68600" marR="68600" marT="34300" marB="343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700"/>
                        <a:buFont typeface="Roboto Light"/>
                        <a:buNone/>
                      </a:pPr>
                      <a:r>
                        <a:rPr lang="en-GB" sz="700" b="1" u="none" strike="noStrike" cap="none">
                          <a:latin typeface="Roboto"/>
                          <a:ea typeface="Roboto"/>
                          <a:cs typeface="Roboto"/>
                          <a:sym typeface="Roboto"/>
                        </a:rPr>
                        <a:t>Hosting</a:t>
                      </a:r>
                      <a:endParaRPr sz="700" b="1" u="none" strike="noStrike" cap="none">
                        <a:latin typeface="Roboto"/>
                        <a:ea typeface="Roboto"/>
                        <a:cs typeface="Roboto"/>
                        <a:sym typeface="Roboto"/>
                      </a:endParaRPr>
                    </a:p>
                  </a:txBody>
                  <a:tcPr marL="68600" marR="68600" marT="34300" marB="343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700"/>
                        <a:buFont typeface="Roboto Light"/>
                        <a:buNone/>
                      </a:pPr>
                      <a:r>
                        <a:rPr lang="en-GB" sz="700" b="1" u="none" strike="noStrike" cap="none">
                          <a:latin typeface="Roboto"/>
                          <a:ea typeface="Roboto"/>
                          <a:cs typeface="Roboto"/>
                          <a:sym typeface="Roboto"/>
                        </a:rPr>
                        <a:t>Date of First Release</a:t>
                      </a:r>
                      <a:endParaRPr sz="700" b="1" u="none" strike="noStrike" cap="none">
                        <a:latin typeface="Roboto"/>
                        <a:ea typeface="Roboto"/>
                        <a:cs typeface="Roboto"/>
                        <a:sym typeface="Roboto"/>
                      </a:endParaRPr>
                    </a:p>
                  </a:txBody>
                  <a:tcPr marL="68600" marR="68600" marT="34300" marB="343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32325">
                <a:tc>
                  <a:txBody>
                    <a:bodyPr/>
                    <a:lstStyle/>
                    <a:p>
                      <a:pPr marL="0" marR="0" lvl="0" indent="0" algn="ctr" rtl="0">
                        <a:lnSpc>
                          <a:spcPct val="100000"/>
                        </a:lnSpc>
                        <a:spcBef>
                          <a:spcPts val="0"/>
                        </a:spcBef>
                        <a:spcAft>
                          <a:spcPts val="0"/>
                        </a:spcAft>
                        <a:buClr>
                          <a:schemeClr val="dk1"/>
                        </a:buClr>
                        <a:buSzPts val="700"/>
                        <a:buFont typeface="Roboto Light"/>
                        <a:buNone/>
                      </a:pPr>
                      <a:r>
                        <a:rPr lang="en-GB" sz="700" u="none" strike="noStrike" cap="none">
                          <a:latin typeface="Roboto Light"/>
                          <a:ea typeface="Roboto Light"/>
                          <a:cs typeface="Roboto Light"/>
                          <a:sym typeface="Roboto Light"/>
                        </a:rPr>
                        <a:t>1</a:t>
                      </a:r>
                      <a:endParaRPr sz="700" u="none" strike="noStrike" cap="none">
                        <a:latin typeface="Roboto Light"/>
                        <a:ea typeface="Roboto Light"/>
                        <a:cs typeface="Roboto Light"/>
                        <a:sym typeface="Roboto Light"/>
                      </a:endParaRPr>
                    </a:p>
                  </a:txBody>
                  <a:tcPr marL="68600" marR="68600" marT="34300" marB="343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700"/>
                        <a:buFont typeface="Roboto Light"/>
                        <a:buNone/>
                      </a:pPr>
                      <a:r>
                        <a:rPr lang="en-GB" sz="700" b="1" u="none" strike="noStrike" cap="none">
                          <a:latin typeface="Roboto Light"/>
                          <a:ea typeface="Roboto Light"/>
                          <a:cs typeface="Roboto Light"/>
                          <a:sym typeface="Roboto Light"/>
                        </a:rPr>
                        <a:t>Google Cloud Platform</a:t>
                      </a:r>
                      <a:endParaRPr sz="700" b="1" u="none" strike="noStrike" cap="none">
                        <a:latin typeface="Roboto Light"/>
                        <a:ea typeface="Roboto Light"/>
                        <a:cs typeface="Roboto Light"/>
                        <a:sym typeface="Roboto Light"/>
                      </a:endParaRPr>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700"/>
                        <a:buFont typeface="Roboto Light"/>
                        <a:buNone/>
                      </a:pPr>
                      <a:r>
                        <a:rPr lang="en-GB" sz="700" u="none" strike="noStrike" cap="none">
                          <a:latin typeface="Roboto Light"/>
                          <a:ea typeface="Roboto Light"/>
                          <a:cs typeface="Roboto Light"/>
                          <a:sym typeface="Roboto Light"/>
                        </a:rPr>
                        <a:t>The foundational platform from hyperscaler Google, providing a comprehensive suite of cloud computing services that host and enable all other functionalities. It offers scalable and reliable infrastructure for building, deploying, and managing data solutions and applications.</a:t>
                      </a:r>
                      <a:endParaRPr sz="700" u="none" strike="noStrike" cap="none">
                        <a:latin typeface="Roboto Light"/>
                        <a:ea typeface="Roboto Light"/>
                        <a:cs typeface="Roboto Light"/>
                        <a:sym typeface="Roboto Light"/>
                      </a:endParaRPr>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700"/>
                        <a:buFont typeface="Roboto Light"/>
                        <a:buNone/>
                      </a:pPr>
                      <a:r>
                        <a:rPr lang="en-GB" sz="700" u="none" strike="noStrike" cap="none">
                          <a:latin typeface="Roboto Light"/>
                          <a:ea typeface="Roboto Light"/>
                          <a:cs typeface="Roboto Light"/>
                          <a:sym typeface="Roboto Light"/>
                        </a:rPr>
                        <a:t>PaaS</a:t>
                      </a:r>
                      <a:endParaRPr sz="700" u="none" strike="noStrike" cap="none">
                        <a:latin typeface="Roboto Light"/>
                        <a:ea typeface="Roboto Light"/>
                        <a:cs typeface="Roboto Light"/>
                        <a:sym typeface="Roboto Light"/>
                      </a:endParaRPr>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700"/>
                        <a:buFont typeface="Roboto Light"/>
                        <a:buNone/>
                      </a:pPr>
                      <a:r>
                        <a:rPr lang="en-GB" sz="700" u="none" strike="noStrike" cap="none">
                          <a:latin typeface="Roboto Light"/>
                          <a:ea typeface="Roboto Light"/>
                          <a:cs typeface="Roboto Light"/>
                          <a:sym typeface="Roboto Light"/>
                        </a:rPr>
                        <a:t>2008</a:t>
                      </a:r>
                      <a:endParaRPr sz="700" u="none" strike="noStrike" cap="none">
                        <a:latin typeface="Roboto Light"/>
                        <a:ea typeface="Roboto Light"/>
                        <a:cs typeface="Roboto Light"/>
                        <a:sym typeface="Roboto Light"/>
                      </a:endParaRPr>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32325">
                <a:tc>
                  <a:txBody>
                    <a:bodyPr/>
                    <a:lstStyle/>
                    <a:p>
                      <a:pPr marL="0" marR="0" lvl="0" indent="0" algn="ctr" rtl="0">
                        <a:lnSpc>
                          <a:spcPct val="100000"/>
                        </a:lnSpc>
                        <a:spcBef>
                          <a:spcPts val="0"/>
                        </a:spcBef>
                        <a:spcAft>
                          <a:spcPts val="0"/>
                        </a:spcAft>
                        <a:buClr>
                          <a:schemeClr val="dk1"/>
                        </a:buClr>
                        <a:buSzPts val="700"/>
                        <a:buFont typeface="Roboto Light"/>
                        <a:buNone/>
                      </a:pPr>
                      <a:r>
                        <a:rPr lang="en-GB" sz="700" u="none" strike="noStrike" cap="none">
                          <a:latin typeface="Roboto Light"/>
                          <a:ea typeface="Roboto Light"/>
                          <a:cs typeface="Roboto Light"/>
                          <a:sym typeface="Roboto Light"/>
                        </a:rPr>
                        <a:t>2</a:t>
                      </a:r>
                      <a:endParaRPr sz="700" u="none" strike="noStrike" cap="none">
                        <a:latin typeface="Roboto Light"/>
                        <a:ea typeface="Roboto Light"/>
                        <a:cs typeface="Roboto Light"/>
                        <a:sym typeface="Roboto Light"/>
                      </a:endParaRPr>
                    </a:p>
                  </a:txBody>
                  <a:tcPr marL="68600" marR="68600" marT="34300" marB="343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700"/>
                        <a:buFont typeface="Roboto Light"/>
                        <a:buNone/>
                      </a:pPr>
                      <a:r>
                        <a:rPr lang="en-GB" sz="700" b="1" u="none" strike="noStrike" cap="none">
                          <a:latin typeface="Roboto Light"/>
                          <a:ea typeface="Roboto Light"/>
                          <a:cs typeface="Roboto Light"/>
                          <a:sym typeface="Roboto Light"/>
                        </a:rPr>
                        <a:t>BigQuery</a:t>
                      </a:r>
                      <a:endParaRPr sz="700" b="1" u="none" strike="noStrike" cap="none">
                        <a:latin typeface="Roboto Light"/>
                        <a:ea typeface="Roboto Light"/>
                        <a:cs typeface="Roboto Light"/>
                        <a:sym typeface="Roboto Light"/>
                      </a:endParaRPr>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700"/>
                        <a:buFont typeface="Roboto Light"/>
                        <a:buNone/>
                      </a:pPr>
                      <a:r>
                        <a:rPr lang="en-GB" sz="700" u="none" strike="noStrike" cap="none">
                          <a:latin typeface="Roboto Light"/>
                          <a:ea typeface="Roboto Light"/>
                          <a:cs typeface="Roboto Light"/>
                          <a:sym typeface="Roboto Light"/>
                        </a:rPr>
                        <a:t>GCP's primary cloud data warehouse, BigQuery is a highly scalable and serverless solution designed for fast SQL queries and analysis. It serves as the central repository for staging, integrating, and presenting data.</a:t>
                      </a:r>
                      <a:endParaRPr sz="700" u="none" strike="noStrike" cap="none">
                        <a:latin typeface="Roboto Light"/>
                        <a:ea typeface="Roboto Light"/>
                        <a:cs typeface="Roboto Light"/>
                        <a:sym typeface="Roboto Light"/>
                      </a:endParaRPr>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700"/>
                        <a:buFont typeface="Roboto Light"/>
                        <a:buNone/>
                      </a:pPr>
                      <a:r>
                        <a:rPr lang="en-GB" sz="700" u="none" strike="noStrike" cap="none">
                          <a:latin typeface="Roboto Light"/>
                          <a:ea typeface="Roboto Light"/>
                          <a:cs typeface="Roboto Light"/>
                          <a:sym typeface="Roboto Light"/>
                        </a:rPr>
                        <a:t>PaaS</a:t>
                      </a:r>
                      <a:endParaRPr sz="700" u="none" strike="noStrike" cap="none">
                        <a:latin typeface="Roboto Light"/>
                        <a:ea typeface="Roboto Light"/>
                        <a:cs typeface="Roboto Light"/>
                        <a:sym typeface="Roboto Light"/>
                      </a:endParaRPr>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700"/>
                        <a:buFont typeface="Roboto Light"/>
                        <a:buNone/>
                      </a:pPr>
                      <a:r>
                        <a:rPr lang="en-GB" sz="700" u="none" strike="noStrike" cap="none">
                          <a:latin typeface="Roboto Light"/>
                          <a:ea typeface="Roboto Light"/>
                          <a:cs typeface="Roboto Light"/>
                          <a:sym typeface="Roboto Light"/>
                        </a:rPr>
                        <a:t>2011</a:t>
                      </a:r>
                      <a:endParaRPr sz="700" u="none" strike="noStrike" cap="none">
                        <a:latin typeface="Roboto Light"/>
                        <a:ea typeface="Roboto Light"/>
                        <a:cs typeface="Roboto Light"/>
                        <a:sym typeface="Roboto Light"/>
                      </a:endParaRPr>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27450">
                <a:tc>
                  <a:txBody>
                    <a:bodyPr/>
                    <a:lstStyle/>
                    <a:p>
                      <a:pPr marL="0" marR="0" lvl="0" indent="0" algn="ctr" rtl="0">
                        <a:lnSpc>
                          <a:spcPct val="100000"/>
                        </a:lnSpc>
                        <a:spcBef>
                          <a:spcPts val="0"/>
                        </a:spcBef>
                        <a:spcAft>
                          <a:spcPts val="0"/>
                        </a:spcAft>
                        <a:buClr>
                          <a:schemeClr val="dk1"/>
                        </a:buClr>
                        <a:buSzPts val="700"/>
                        <a:buFont typeface="Roboto Light"/>
                        <a:buNone/>
                      </a:pPr>
                      <a:r>
                        <a:rPr lang="en-GB" sz="700" u="none" strike="noStrike" cap="none">
                          <a:latin typeface="Roboto Light"/>
                          <a:ea typeface="Roboto Light"/>
                          <a:cs typeface="Roboto Light"/>
                          <a:sym typeface="Roboto Light"/>
                        </a:rPr>
                        <a:t>3</a:t>
                      </a:r>
                      <a:endParaRPr sz="700" u="none" strike="noStrike" cap="none">
                        <a:latin typeface="Roboto Light"/>
                        <a:ea typeface="Roboto Light"/>
                        <a:cs typeface="Roboto Light"/>
                        <a:sym typeface="Roboto Light"/>
                      </a:endParaRPr>
                    </a:p>
                  </a:txBody>
                  <a:tcPr marL="68600" marR="68600" marT="34300" marB="343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700"/>
                        <a:buFont typeface="Roboto Light"/>
                        <a:buNone/>
                      </a:pPr>
                      <a:r>
                        <a:rPr lang="en-GB" sz="700" b="1" u="none" strike="noStrike" cap="none">
                          <a:latin typeface="Roboto Light"/>
                          <a:ea typeface="Roboto Light"/>
                          <a:cs typeface="Roboto Light"/>
                          <a:sym typeface="Roboto Light"/>
                        </a:rPr>
                        <a:t>Dataform</a:t>
                      </a:r>
                      <a:endParaRPr sz="700" b="1" u="none" strike="noStrike" cap="none">
                        <a:latin typeface="Roboto Light"/>
                        <a:ea typeface="Roboto Light"/>
                        <a:cs typeface="Roboto Light"/>
                        <a:sym typeface="Roboto Light"/>
                      </a:endParaRPr>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700"/>
                        <a:buFont typeface="Roboto Light"/>
                        <a:buNone/>
                      </a:pPr>
                      <a:r>
                        <a:rPr lang="en-GB" sz="700" u="none" strike="noStrike" cap="none">
                          <a:latin typeface="Roboto Light"/>
                          <a:ea typeface="Roboto Light"/>
                          <a:cs typeface="Roboto Light"/>
                          <a:sym typeface="Roboto Light"/>
                        </a:rPr>
                        <a:t>An open-source, serverless service for developing, testing, and deploying SQL-based data transformation workflows directly within BigQuery. It helps build robust and maintainable data pipelines using version control and testing best practices.</a:t>
                      </a:r>
                      <a:endParaRPr sz="700" u="none" strike="noStrike" cap="none">
                        <a:latin typeface="Roboto Light"/>
                        <a:ea typeface="Roboto Light"/>
                        <a:cs typeface="Roboto Light"/>
                        <a:sym typeface="Roboto Light"/>
                      </a:endParaRPr>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700"/>
                        <a:buFont typeface="Roboto Light"/>
                        <a:buNone/>
                      </a:pPr>
                      <a:r>
                        <a:rPr lang="en-GB" sz="700" u="none" strike="noStrike" cap="none">
                          <a:latin typeface="Roboto Light"/>
                          <a:ea typeface="Roboto Light"/>
                          <a:cs typeface="Roboto Light"/>
                          <a:sym typeface="Roboto Light"/>
                        </a:rPr>
                        <a:t>PaaS</a:t>
                      </a:r>
                      <a:endParaRPr sz="700" u="none" strike="noStrike" cap="none">
                        <a:latin typeface="Roboto Light"/>
                        <a:ea typeface="Roboto Light"/>
                        <a:cs typeface="Roboto Light"/>
                        <a:sym typeface="Roboto Light"/>
                      </a:endParaRPr>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700"/>
                        <a:buFont typeface="Roboto Light"/>
                        <a:buNone/>
                      </a:pPr>
                      <a:r>
                        <a:rPr lang="en-GB" sz="700" u="none" strike="noStrike" cap="none">
                          <a:latin typeface="Roboto Light"/>
                          <a:ea typeface="Roboto Light"/>
                          <a:cs typeface="Roboto Light"/>
                          <a:sym typeface="Roboto Light"/>
                        </a:rPr>
                        <a:t>2020</a:t>
                      </a:r>
                      <a:endParaRPr sz="700" u="none" strike="noStrike" cap="none">
                        <a:latin typeface="Roboto Light"/>
                        <a:ea typeface="Roboto Light"/>
                        <a:cs typeface="Roboto Light"/>
                        <a:sym typeface="Roboto Light"/>
                      </a:endParaRPr>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32325">
                <a:tc>
                  <a:txBody>
                    <a:bodyPr/>
                    <a:lstStyle/>
                    <a:p>
                      <a:pPr marL="0" marR="0" lvl="0" indent="0" algn="ctr" rtl="0">
                        <a:lnSpc>
                          <a:spcPct val="100000"/>
                        </a:lnSpc>
                        <a:spcBef>
                          <a:spcPts val="0"/>
                        </a:spcBef>
                        <a:spcAft>
                          <a:spcPts val="0"/>
                        </a:spcAft>
                        <a:buClr>
                          <a:schemeClr val="dk1"/>
                        </a:buClr>
                        <a:buSzPts val="700"/>
                        <a:buFont typeface="Roboto Light"/>
                        <a:buNone/>
                      </a:pPr>
                      <a:r>
                        <a:rPr lang="en-GB" sz="700" u="none" strike="noStrike" cap="none">
                          <a:latin typeface="Roboto Light"/>
                          <a:ea typeface="Roboto Light"/>
                          <a:cs typeface="Roboto Light"/>
                          <a:sym typeface="Roboto Light"/>
                        </a:rPr>
                        <a:t>4</a:t>
                      </a:r>
                      <a:endParaRPr sz="700" u="none" strike="noStrike" cap="none">
                        <a:latin typeface="Roboto Light"/>
                        <a:ea typeface="Roboto Light"/>
                        <a:cs typeface="Roboto Light"/>
                        <a:sym typeface="Roboto Light"/>
                      </a:endParaRPr>
                    </a:p>
                  </a:txBody>
                  <a:tcPr marL="68600" marR="68600" marT="34300" marB="343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700"/>
                        <a:buFont typeface="Roboto Light"/>
                        <a:buNone/>
                      </a:pPr>
                      <a:r>
                        <a:rPr lang="en-GB" sz="700" b="1" u="none" strike="noStrike" cap="none">
                          <a:latin typeface="Roboto Light"/>
                          <a:ea typeface="Roboto Light"/>
                          <a:cs typeface="Roboto Light"/>
                          <a:sym typeface="Roboto Light"/>
                        </a:rPr>
                        <a:t>Dataflow</a:t>
                      </a:r>
                      <a:endParaRPr sz="700" b="1" u="none" strike="noStrike" cap="none">
                        <a:latin typeface="Roboto Light"/>
                        <a:ea typeface="Roboto Light"/>
                        <a:cs typeface="Roboto Light"/>
                        <a:sym typeface="Roboto Light"/>
                      </a:endParaRPr>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700"/>
                        <a:buFont typeface="Roboto Light"/>
                        <a:buNone/>
                      </a:pPr>
                      <a:r>
                        <a:rPr lang="en-GB" sz="700" u="none" strike="noStrike" cap="none">
                          <a:latin typeface="Roboto Light"/>
                          <a:ea typeface="Roboto Light"/>
                          <a:cs typeface="Roboto Light"/>
                          <a:sym typeface="Roboto Light"/>
                        </a:rPr>
                        <a:t>A fully managed stream and batch data processing service ideal for building robust data pipelines. Dataflow efficiently ingests, transforms, and analyzes data, preparing it for storage in a data warehouse or other destinations.</a:t>
                      </a:r>
                      <a:endParaRPr sz="700" u="none" strike="noStrike" cap="none">
                        <a:latin typeface="Roboto Light"/>
                        <a:ea typeface="Roboto Light"/>
                        <a:cs typeface="Roboto Light"/>
                        <a:sym typeface="Roboto Light"/>
                      </a:endParaRPr>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GB" sz="700" u="none" strike="noStrike" cap="none">
                          <a:solidFill>
                            <a:srgbClr val="000000"/>
                          </a:solidFill>
                          <a:latin typeface="Roboto Light"/>
                          <a:ea typeface="Roboto Light"/>
                          <a:cs typeface="Roboto Light"/>
                          <a:sym typeface="Roboto Light"/>
                        </a:rPr>
                        <a:t>PaaS</a:t>
                      </a:r>
                      <a:endParaRPr sz="700" u="none" strike="noStrike" cap="none">
                        <a:latin typeface="Roboto Light"/>
                        <a:ea typeface="Roboto Light"/>
                        <a:cs typeface="Roboto Light"/>
                        <a:sym typeface="Roboto Light"/>
                      </a:endParaRPr>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700"/>
                        <a:buFont typeface="Roboto Light"/>
                        <a:buNone/>
                      </a:pPr>
                      <a:r>
                        <a:rPr lang="en-GB" sz="700" u="none" strike="noStrike" cap="none">
                          <a:solidFill>
                            <a:srgbClr val="000000"/>
                          </a:solidFill>
                          <a:latin typeface="Roboto Light"/>
                          <a:ea typeface="Roboto Light"/>
                          <a:cs typeface="Roboto Light"/>
                          <a:sym typeface="Roboto Light"/>
                        </a:rPr>
                        <a:t>2015</a:t>
                      </a:r>
                      <a:endParaRPr sz="700" u="none" strike="noStrike" cap="none">
                        <a:solidFill>
                          <a:srgbClr val="000000"/>
                        </a:solidFill>
                        <a:latin typeface="Roboto Light"/>
                        <a:ea typeface="Roboto Light"/>
                        <a:cs typeface="Roboto Light"/>
                        <a:sym typeface="Roboto Light"/>
                      </a:endParaRPr>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32325">
                <a:tc>
                  <a:txBody>
                    <a:bodyPr/>
                    <a:lstStyle/>
                    <a:p>
                      <a:pPr marL="0" marR="0" lvl="0" indent="0" algn="ctr" rtl="0">
                        <a:lnSpc>
                          <a:spcPct val="100000"/>
                        </a:lnSpc>
                        <a:spcBef>
                          <a:spcPts val="0"/>
                        </a:spcBef>
                        <a:spcAft>
                          <a:spcPts val="0"/>
                        </a:spcAft>
                        <a:buClr>
                          <a:schemeClr val="dk1"/>
                        </a:buClr>
                        <a:buSzPts val="700"/>
                        <a:buFont typeface="Roboto Light"/>
                        <a:buNone/>
                      </a:pPr>
                      <a:r>
                        <a:rPr lang="en-GB" sz="700" u="none" strike="noStrike" cap="none">
                          <a:latin typeface="Roboto Light"/>
                          <a:ea typeface="Roboto Light"/>
                          <a:cs typeface="Roboto Light"/>
                          <a:sym typeface="Roboto Light"/>
                        </a:rPr>
                        <a:t>5</a:t>
                      </a:r>
                      <a:endParaRPr sz="700" u="none" strike="noStrike" cap="none">
                        <a:latin typeface="Roboto Light"/>
                        <a:ea typeface="Roboto Light"/>
                        <a:cs typeface="Roboto Light"/>
                        <a:sym typeface="Roboto Light"/>
                      </a:endParaRPr>
                    </a:p>
                  </a:txBody>
                  <a:tcPr marL="68600" marR="68600" marT="34300" marB="343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700"/>
                        <a:buFont typeface="Roboto Light"/>
                        <a:buNone/>
                      </a:pPr>
                      <a:r>
                        <a:rPr lang="en-GB" sz="700" b="1" u="none" strike="noStrike" cap="none">
                          <a:latin typeface="Roboto Light"/>
                          <a:ea typeface="Roboto Light"/>
                          <a:cs typeface="Roboto Light"/>
                          <a:sym typeface="Roboto Light"/>
                        </a:rPr>
                        <a:t>Cloud Functions</a:t>
                      </a:r>
                      <a:endParaRPr sz="700" b="1" u="none" strike="noStrike" cap="none">
                        <a:latin typeface="Roboto Light"/>
                        <a:ea typeface="Roboto Light"/>
                        <a:cs typeface="Roboto Light"/>
                        <a:sym typeface="Roboto Light"/>
                      </a:endParaRPr>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700"/>
                        <a:buFont typeface="Roboto Light"/>
                        <a:buNone/>
                      </a:pPr>
                      <a:r>
                        <a:rPr lang="en-GB" sz="700" u="none" strike="noStrike" cap="none">
                          <a:latin typeface="Roboto Light"/>
                          <a:ea typeface="Roboto Light"/>
                          <a:cs typeface="Roboto Light"/>
                          <a:sym typeface="Roboto Light"/>
                        </a:rPr>
                        <a:t>A serverless compute platform that allows you to run event-driven code written in various languages without managing servers. Cloud Functions are excellent for tasks like API integration, real-time data processing, and triggering other cloud services.</a:t>
                      </a:r>
                      <a:endParaRPr sz="700" u="none" strike="noStrike" cap="none">
                        <a:latin typeface="Roboto Light"/>
                        <a:ea typeface="Roboto Light"/>
                        <a:cs typeface="Roboto Light"/>
                        <a:sym typeface="Roboto Light"/>
                      </a:endParaRPr>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GB" sz="700" u="none" strike="noStrike" cap="none">
                          <a:solidFill>
                            <a:srgbClr val="000000"/>
                          </a:solidFill>
                          <a:latin typeface="Roboto Light"/>
                          <a:ea typeface="Roboto Light"/>
                          <a:cs typeface="Roboto Light"/>
                          <a:sym typeface="Roboto Light"/>
                        </a:rPr>
                        <a:t>PaaS</a:t>
                      </a:r>
                      <a:endParaRPr sz="700" u="none" strike="noStrike" cap="none">
                        <a:latin typeface="Roboto Light"/>
                        <a:ea typeface="Roboto Light"/>
                        <a:cs typeface="Roboto Light"/>
                        <a:sym typeface="Roboto Light"/>
                      </a:endParaRPr>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700"/>
                        <a:buFont typeface="Roboto Light"/>
                        <a:buNone/>
                      </a:pPr>
                      <a:r>
                        <a:rPr lang="en-GB" sz="700" u="none" strike="noStrike" cap="none">
                          <a:solidFill>
                            <a:srgbClr val="000000"/>
                          </a:solidFill>
                          <a:latin typeface="Roboto Light"/>
                          <a:ea typeface="Roboto Light"/>
                          <a:cs typeface="Roboto Light"/>
                          <a:sym typeface="Roboto Light"/>
                        </a:rPr>
                        <a:t>2018</a:t>
                      </a:r>
                      <a:endParaRPr sz="700" u="none" strike="noStrike" cap="none">
                        <a:solidFill>
                          <a:srgbClr val="000000"/>
                        </a:solidFill>
                        <a:latin typeface="Roboto Light"/>
                        <a:ea typeface="Roboto Light"/>
                        <a:cs typeface="Roboto Light"/>
                        <a:sym typeface="Roboto Light"/>
                      </a:endParaRPr>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32325">
                <a:tc>
                  <a:txBody>
                    <a:bodyPr/>
                    <a:lstStyle/>
                    <a:p>
                      <a:pPr marL="0" marR="0" lvl="0" indent="0" algn="ctr" rtl="0">
                        <a:lnSpc>
                          <a:spcPct val="100000"/>
                        </a:lnSpc>
                        <a:spcBef>
                          <a:spcPts val="0"/>
                        </a:spcBef>
                        <a:spcAft>
                          <a:spcPts val="0"/>
                        </a:spcAft>
                        <a:buClr>
                          <a:schemeClr val="dk1"/>
                        </a:buClr>
                        <a:buSzPts val="700"/>
                        <a:buFont typeface="Roboto Light"/>
                        <a:buNone/>
                      </a:pPr>
                      <a:r>
                        <a:rPr lang="en-GB" sz="700" u="none" strike="noStrike" cap="none">
                          <a:latin typeface="Roboto Light"/>
                          <a:ea typeface="Roboto Light"/>
                          <a:cs typeface="Roboto Light"/>
                          <a:sym typeface="Roboto Light"/>
                        </a:rPr>
                        <a:t>6</a:t>
                      </a:r>
                      <a:endParaRPr sz="700" u="none" strike="noStrike" cap="none">
                        <a:latin typeface="Roboto Light"/>
                        <a:ea typeface="Roboto Light"/>
                        <a:cs typeface="Roboto Light"/>
                        <a:sym typeface="Roboto Light"/>
                      </a:endParaRPr>
                    </a:p>
                  </a:txBody>
                  <a:tcPr marL="68600" marR="68600" marT="34300" marB="343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700"/>
                        <a:buFont typeface="Roboto Light"/>
                        <a:buNone/>
                      </a:pPr>
                      <a:r>
                        <a:rPr lang="en-GB" sz="700" b="1" u="none" strike="noStrike" cap="none">
                          <a:latin typeface="Roboto Light"/>
                          <a:ea typeface="Roboto Light"/>
                          <a:cs typeface="Roboto Light"/>
                          <a:sym typeface="Roboto Light"/>
                        </a:rPr>
                        <a:t>Dataplex</a:t>
                      </a:r>
                      <a:endParaRPr sz="700" b="1" u="none" strike="noStrike" cap="none">
                        <a:latin typeface="Roboto Light"/>
                        <a:ea typeface="Roboto Light"/>
                        <a:cs typeface="Roboto Light"/>
                        <a:sym typeface="Roboto Light"/>
                      </a:endParaRPr>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700"/>
                        <a:buFont typeface="Roboto Light"/>
                        <a:buNone/>
                      </a:pPr>
                      <a:r>
                        <a:rPr lang="en-GB" sz="700" u="none" strike="noStrike" cap="none">
                          <a:latin typeface="Roboto Light"/>
                          <a:ea typeface="Roboto Light"/>
                          <a:cs typeface="Roboto Light"/>
                          <a:sym typeface="Roboto Light"/>
                        </a:rPr>
                        <a:t>An intelligent data fabric offering a unified data management and governance solution across GCP. Dataplex enables data discovery, lineage tracking, quality control, and centralized cataloging for distributed data.</a:t>
                      </a:r>
                      <a:endParaRPr sz="700" u="none" strike="noStrike" cap="none">
                        <a:latin typeface="Roboto Light"/>
                        <a:ea typeface="Roboto Light"/>
                        <a:cs typeface="Roboto Light"/>
                        <a:sym typeface="Roboto Light"/>
                      </a:endParaRPr>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GB" sz="700" u="none" strike="noStrike" cap="none">
                          <a:solidFill>
                            <a:srgbClr val="000000"/>
                          </a:solidFill>
                          <a:latin typeface="Roboto Light"/>
                          <a:ea typeface="Roboto Light"/>
                          <a:cs typeface="Roboto Light"/>
                          <a:sym typeface="Roboto Light"/>
                        </a:rPr>
                        <a:t>PaaS</a:t>
                      </a:r>
                      <a:endParaRPr sz="700" u="none" strike="noStrike" cap="none">
                        <a:latin typeface="Roboto Light"/>
                        <a:ea typeface="Roboto Light"/>
                        <a:cs typeface="Roboto Light"/>
                        <a:sym typeface="Roboto Light"/>
                      </a:endParaRPr>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700"/>
                        <a:buFont typeface="Roboto Light"/>
                        <a:buNone/>
                      </a:pPr>
                      <a:r>
                        <a:rPr lang="en-GB" sz="700" u="none" strike="noStrike" cap="none">
                          <a:solidFill>
                            <a:srgbClr val="000000"/>
                          </a:solidFill>
                          <a:latin typeface="Roboto Light"/>
                          <a:ea typeface="Roboto Light"/>
                          <a:cs typeface="Roboto Light"/>
                          <a:sym typeface="Roboto Light"/>
                        </a:rPr>
                        <a:t>2022</a:t>
                      </a:r>
                      <a:endParaRPr sz="700" u="none" strike="noStrike" cap="none">
                        <a:solidFill>
                          <a:srgbClr val="000000"/>
                        </a:solidFill>
                        <a:latin typeface="Roboto Light"/>
                        <a:ea typeface="Roboto Light"/>
                        <a:cs typeface="Roboto Light"/>
                        <a:sym typeface="Roboto Light"/>
                      </a:endParaRPr>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32325">
                <a:tc>
                  <a:txBody>
                    <a:bodyPr/>
                    <a:lstStyle/>
                    <a:p>
                      <a:pPr marL="0" marR="0" lvl="0" indent="0" algn="ctr" rtl="0">
                        <a:lnSpc>
                          <a:spcPct val="100000"/>
                        </a:lnSpc>
                        <a:spcBef>
                          <a:spcPts val="0"/>
                        </a:spcBef>
                        <a:spcAft>
                          <a:spcPts val="0"/>
                        </a:spcAft>
                        <a:buClr>
                          <a:schemeClr val="dk1"/>
                        </a:buClr>
                        <a:buSzPts val="700"/>
                        <a:buFont typeface="Roboto Light"/>
                        <a:buNone/>
                      </a:pPr>
                      <a:r>
                        <a:rPr lang="en-GB" sz="700" u="none" strike="noStrike" cap="none">
                          <a:latin typeface="Roboto Light"/>
                          <a:ea typeface="Roboto Light"/>
                          <a:cs typeface="Roboto Light"/>
                          <a:sym typeface="Roboto Light"/>
                        </a:rPr>
                        <a:t>7</a:t>
                      </a:r>
                      <a:endParaRPr sz="700" u="none" strike="noStrike" cap="none">
                        <a:latin typeface="Roboto Light"/>
                        <a:ea typeface="Roboto Light"/>
                        <a:cs typeface="Roboto Light"/>
                        <a:sym typeface="Roboto Light"/>
                      </a:endParaRPr>
                    </a:p>
                  </a:txBody>
                  <a:tcPr marL="68600" marR="68600" marT="34300" marB="343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700"/>
                        <a:buFont typeface="Roboto Light"/>
                        <a:buNone/>
                      </a:pPr>
                      <a:r>
                        <a:rPr lang="en-GB" sz="700" b="1" u="none" strike="noStrike" cap="none">
                          <a:latin typeface="Roboto Light"/>
                          <a:ea typeface="Roboto Light"/>
                          <a:cs typeface="Roboto Light"/>
                          <a:sym typeface="Roboto Light"/>
                        </a:rPr>
                        <a:t>VertexAI</a:t>
                      </a:r>
                      <a:endParaRPr sz="700" b="1" u="none" strike="noStrike" cap="none">
                        <a:latin typeface="Roboto Light"/>
                        <a:ea typeface="Roboto Light"/>
                        <a:cs typeface="Roboto Light"/>
                        <a:sym typeface="Roboto Light"/>
                      </a:endParaRPr>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700"/>
                        <a:buFont typeface="Roboto Light"/>
                        <a:buNone/>
                      </a:pPr>
                      <a:r>
                        <a:rPr lang="en-GB" sz="700" u="none" strike="noStrike" cap="none">
                          <a:latin typeface="Roboto Light"/>
                          <a:ea typeface="Roboto Light"/>
                          <a:cs typeface="Roboto Light"/>
                          <a:sym typeface="Roboto Light"/>
                        </a:rPr>
                        <a:t>Google's unified machine learning platform for building, deploying, and managing ML models and GenAI applications at scale. It provides a comprehensive suite of tools for the entire machine learning lifecycle, from data preparation to prediction.</a:t>
                      </a:r>
                      <a:endParaRPr sz="700" u="none" strike="noStrike" cap="none">
                        <a:latin typeface="Roboto Light"/>
                        <a:ea typeface="Roboto Light"/>
                        <a:cs typeface="Roboto Light"/>
                        <a:sym typeface="Roboto Light"/>
                      </a:endParaRPr>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GB" sz="700" u="none" strike="noStrike" cap="none">
                          <a:solidFill>
                            <a:srgbClr val="000000"/>
                          </a:solidFill>
                          <a:latin typeface="Roboto Light"/>
                          <a:ea typeface="Roboto Light"/>
                          <a:cs typeface="Roboto Light"/>
                          <a:sym typeface="Roboto Light"/>
                        </a:rPr>
                        <a:t>PaaS</a:t>
                      </a:r>
                      <a:endParaRPr sz="700" u="none" strike="noStrike" cap="none">
                        <a:latin typeface="Roboto Light"/>
                        <a:ea typeface="Roboto Light"/>
                        <a:cs typeface="Roboto Light"/>
                        <a:sym typeface="Roboto Light"/>
                      </a:endParaRPr>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700"/>
                        <a:buFont typeface="Roboto Light"/>
                        <a:buNone/>
                      </a:pPr>
                      <a:r>
                        <a:rPr lang="en-GB" sz="700" u="none" strike="noStrike" cap="none">
                          <a:solidFill>
                            <a:srgbClr val="000000"/>
                          </a:solidFill>
                          <a:latin typeface="Roboto Light"/>
                          <a:ea typeface="Roboto Light"/>
                          <a:cs typeface="Roboto Light"/>
                          <a:sym typeface="Roboto Light"/>
                        </a:rPr>
                        <a:t>2021</a:t>
                      </a:r>
                      <a:endParaRPr sz="700" u="none" strike="noStrike" cap="none">
                        <a:solidFill>
                          <a:srgbClr val="000000"/>
                        </a:solidFill>
                        <a:latin typeface="Roboto Light"/>
                        <a:ea typeface="Roboto Light"/>
                        <a:cs typeface="Roboto Light"/>
                        <a:sym typeface="Roboto Light"/>
                      </a:endParaRPr>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32325">
                <a:tc>
                  <a:txBody>
                    <a:bodyPr/>
                    <a:lstStyle/>
                    <a:p>
                      <a:pPr marL="0" marR="0" lvl="0" indent="0" algn="ctr" rtl="0">
                        <a:lnSpc>
                          <a:spcPct val="100000"/>
                        </a:lnSpc>
                        <a:spcBef>
                          <a:spcPts val="0"/>
                        </a:spcBef>
                        <a:spcAft>
                          <a:spcPts val="0"/>
                        </a:spcAft>
                        <a:buClr>
                          <a:schemeClr val="dk1"/>
                        </a:buClr>
                        <a:buSzPts val="700"/>
                        <a:buFont typeface="Roboto Light"/>
                        <a:buNone/>
                      </a:pPr>
                      <a:r>
                        <a:rPr lang="en-GB" sz="700" u="none" strike="noStrike" cap="none">
                          <a:latin typeface="Roboto Light"/>
                          <a:ea typeface="Roboto Light"/>
                          <a:cs typeface="Roboto Light"/>
                          <a:sym typeface="Roboto Light"/>
                        </a:rPr>
                        <a:t>8</a:t>
                      </a:r>
                      <a:endParaRPr sz="700" u="none" strike="noStrike" cap="none">
                        <a:latin typeface="Roboto Light"/>
                        <a:ea typeface="Roboto Light"/>
                        <a:cs typeface="Roboto Light"/>
                        <a:sym typeface="Roboto Light"/>
                      </a:endParaRPr>
                    </a:p>
                  </a:txBody>
                  <a:tcPr marL="68600" marR="68600" marT="34300" marB="343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700"/>
                        <a:buFont typeface="Roboto Light"/>
                        <a:buNone/>
                      </a:pPr>
                      <a:r>
                        <a:rPr lang="en-GB" sz="700" b="1" u="none" strike="noStrike" cap="none">
                          <a:latin typeface="Roboto Light"/>
                          <a:ea typeface="Roboto Light"/>
                          <a:cs typeface="Roboto Light"/>
                          <a:sym typeface="Roboto Light"/>
                        </a:rPr>
                        <a:t>Workflows</a:t>
                      </a:r>
                      <a:endParaRPr sz="700" b="1" u="none" strike="noStrike" cap="none">
                        <a:latin typeface="Roboto Light"/>
                        <a:ea typeface="Roboto Light"/>
                        <a:cs typeface="Roboto Light"/>
                        <a:sym typeface="Roboto Light"/>
                      </a:endParaRPr>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700"/>
                        <a:buFont typeface="Roboto Light"/>
                        <a:buNone/>
                      </a:pPr>
                      <a:r>
                        <a:rPr lang="en-GB" sz="700" u="none" strike="noStrike" cap="none">
                          <a:latin typeface="Roboto Light"/>
                          <a:ea typeface="Roboto Light"/>
                          <a:cs typeface="Roboto Light"/>
                          <a:sym typeface="Roboto Light"/>
                        </a:rPr>
                        <a:t>A fully managed orchestration service that automates complex sequences of Google Cloud services and HTTP-based APIs. Workflows execute tasks based on defined schedules or dependencies, simplifying the creation of intricate service integrations.</a:t>
                      </a:r>
                      <a:endParaRPr sz="700" u="none" strike="noStrike" cap="none">
                        <a:latin typeface="Roboto Light"/>
                        <a:ea typeface="Roboto Light"/>
                        <a:cs typeface="Roboto Light"/>
                        <a:sym typeface="Roboto Light"/>
                      </a:endParaRPr>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GB" sz="700" u="none" strike="noStrike" cap="none">
                          <a:solidFill>
                            <a:srgbClr val="000000"/>
                          </a:solidFill>
                          <a:latin typeface="Roboto Light"/>
                          <a:ea typeface="Roboto Light"/>
                          <a:cs typeface="Roboto Light"/>
                          <a:sym typeface="Roboto Light"/>
                        </a:rPr>
                        <a:t>PaaS</a:t>
                      </a:r>
                      <a:endParaRPr sz="700" u="none" strike="noStrike" cap="none">
                        <a:latin typeface="Roboto Light"/>
                        <a:ea typeface="Roboto Light"/>
                        <a:cs typeface="Roboto Light"/>
                        <a:sym typeface="Roboto Light"/>
                      </a:endParaRPr>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700"/>
                        <a:buFont typeface="Roboto Light"/>
                        <a:buNone/>
                      </a:pPr>
                      <a:r>
                        <a:rPr lang="en-GB" sz="700" u="none" strike="noStrike" cap="none">
                          <a:solidFill>
                            <a:srgbClr val="000000"/>
                          </a:solidFill>
                          <a:latin typeface="Roboto Light"/>
                          <a:ea typeface="Roboto Light"/>
                          <a:cs typeface="Roboto Light"/>
                          <a:sym typeface="Roboto Light"/>
                        </a:rPr>
                        <a:t>2021</a:t>
                      </a:r>
                      <a:endParaRPr sz="700" u="none" strike="noStrike" cap="none">
                        <a:solidFill>
                          <a:srgbClr val="000000"/>
                        </a:solidFill>
                        <a:latin typeface="Roboto Light"/>
                        <a:ea typeface="Roboto Light"/>
                        <a:cs typeface="Roboto Light"/>
                        <a:sym typeface="Roboto Light"/>
                      </a:endParaRPr>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332325">
                <a:tc>
                  <a:txBody>
                    <a:bodyPr/>
                    <a:lstStyle/>
                    <a:p>
                      <a:pPr marL="0" marR="0" lvl="0" indent="0" algn="ctr" rtl="0">
                        <a:lnSpc>
                          <a:spcPct val="100000"/>
                        </a:lnSpc>
                        <a:spcBef>
                          <a:spcPts val="0"/>
                        </a:spcBef>
                        <a:spcAft>
                          <a:spcPts val="0"/>
                        </a:spcAft>
                        <a:buClr>
                          <a:schemeClr val="dk1"/>
                        </a:buClr>
                        <a:buSzPts val="700"/>
                        <a:buFont typeface="Roboto Light"/>
                        <a:buNone/>
                      </a:pPr>
                      <a:r>
                        <a:rPr lang="en-GB" sz="700" u="none" strike="noStrike" cap="none">
                          <a:latin typeface="Roboto Light"/>
                          <a:ea typeface="Roboto Light"/>
                          <a:cs typeface="Roboto Light"/>
                          <a:sym typeface="Roboto Light"/>
                        </a:rPr>
                        <a:t>9</a:t>
                      </a:r>
                      <a:endParaRPr sz="700" u="none" strike="noStrike" cap="none">
                        <a:latin typeface="Roboto Light"/>
                        <a:ea typeface="Roboto Light"/>
                        <a:cs typeface="Roboto Light"/>
                        <a:sym typeface="Roboto Light"/>
                      </a:endParaRPr>
                    </a:p>
                  </a:txBody>
                  <a:tcPr marL="68600" marR="68600" marT="34300" marB="343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700"/>
                        <a:buFont typeface="Roboto Light"/>
                        <a:buNone/>
                      </a:pPr>
                      <a:r>
                        <a:rPr lang="en-GB" sz="700" b="1" u="none" strike="noStrike" cap="none">
                          <a:latin typeface="Roboto Light"/>
                          <a:ea typeface="Roboto Light"/>
                          <a:cs typeface="Roboto Light"/>
                          <a:sym typeface="Roboto Light"/>
                        </a:rPr>
                        <a:t>Looker Studio</a:t>
                      </a:r>
                      <a:endParaRPr sz="700" b="1" u="none" strike="noStrike" cap="none">
                        <a:latin typeface="Roboto Light"/>
                        <a:ea typeface="Roboto Light"/>
                        <a:cs typeface="Roboto Light"/>
                        <a:sym typeface="Roboto Light"/>
                      </a:endParaRPr>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700"/>
                        <a:buFont typeface="Roboto Light"/>
                        <a:buNone/>
                      </a:pPr>
                      <a:r>
                        <a:rPr lang="en-GB" sz="700" u="none" strike="noStrike" cap="none">
                          <a:latin typeface="Roboto Light"/>
                          <a:ea typeface="Roboto Light"/>
                          <a:cs typeface="Roboto Light"/>
                          <a:sym typeface="Roboto Light"/>
                        </a:rPr>
                        <a:t>A free, user-friendly data visualization and reporting tool that natively integrates with GCP services. Looker Studio allows for the creation of interactive dashboards and reports, providing insights into pipeline performance, costs, and operational errors.</a:t>
                      </a:r>
                      <a:endParaRPr sz="700" u="none" strike="noStrike" cap="none">
                        <a:latin typeface="Roboto Light"/>
                        <a:ea typeface="Roboto Light"/>
                        <a:cs typeface="Roboto Light"/>
                        <a:sym typeface="Roboto Light"/>
                      </a:endParaRPr>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800"/>
                        <a:buFont typeface="Arial"/>
                        <a:buNone/>
                      </a:pPr>
                      <a:r>
                        <a:rPr lang="en-GB" sz="700" u="none" strike="noStrike" cap="none">
                          <a:solidFill>
                            <a:srgbClr val="000000"/>
                          </a:solidFill>
                          <a:latin typeface="Roboto Light"/>
                          <a:ea typeface="Roboto Light"/>
                          <a:cs typeface="Roboto Light"/>
                          <a:sym typeface="Roboto Light"/>
                        </a:rPr>
                        <a:t>SaaS</a:t>
                      </a:r>
                      <a:endParaRPr sz="700" u="none" strike="noStrike" cap="none">
                        <a:latin typeface="Roboto Light"/>
                        <a:ea typeface="Roboto Light"/>
                        <a:cs typeface="Roboto Light"/>
                        <a:sym typeface="Roboto Light"/>
                      </a:endParaRPr>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700"/>
                        <a:buFont typeface="Roboto Light"/>
                        <a:buNone/>
                      </a:pPr>
                      <a:r>
                        <a:rPr lang="en-GB" sz="700" u="none" strike="noStrike" cap="none">
                          <a:solidFill>
                            <a:srgbClr val="000000"/>
                          </a:solidFill>
                          <a:latin typeface="Roboto Light"/>
                          <a:ea typeface="Roboto Light"/>
                          <a:cs typeface="Roboto Light"/>
                          <a:sym typeface="Roboto Light"/>
                        </a:rPr>
                        <a:t>2022</a:t>
                      </a:r>
                      <a:endParaRPr sz="700" u="none" strike="noStrike" cap="none">
                        <a:solidFill>
                          <a:srgbClr val="000000"/>
                        </a:solidFill>
                        <a:latin typeface="Roboto Light"/>
                        <a:ea typeface="Roboto Light"/>
                        <a:cs typeface="Roboto Light"/>
                        <a:sym typeface="Roboto Light"/>
                      </a:endParaRPr>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332325">
                <a:tc>
                  <a:txBody>
                    <a:bodyPr/>
                    <a:lstStyle/>
                    <a:p>
                      <a:pPr marL="0" marR="0" lvl="0" indent="0" algn="ctr" rtl="0">
                        <a:lnSpc>
                          <a:spcPct val="100000"/>
                        </a:lnSpc>
                        <a:spcBef>
                          <a:spcPts val="0"/>
                        </a:spcBef>
                        <a:spcAft>
                          <a:spcPts val="0"/>
                        </a:spcAft>
                        <a:buClr>
                          <a:schemeClr val="dk1"/>
                        </a:buClr>
                        <a:buSzPts val="700"/>
                        <a:buFont typeface="Roboto Light"/>
                        <a:buNone/>
                      </a:pPr>
                      <a:r>
                        <a:rPr lang="en-GB" sz="700" u="none" strike="noStrike" cap="none">
                          <a:latin typeface="Roboto Light"/>
                          <a:ea typeface="Roboto Light"/>
                          <a:cs typeface="Roboto Light"/>
                          <a:sym typeface="Roboto Light"/>
                        </a:rPr>
                        <a:t>10</a:t>
                      </a:r>
                      <a:endParaRPr sz="700" u="none" strike="noStrike" cap="none">
                        <a:latin typeface="Roboto Light"/>
                        <a:ea typeface="Roboto Light"/>
                        <a:cs typeface="Roboto Light"/>
                        <a:sym typeface="Roboto Light"/>
                      </a:endParaRPr>
                    </a:p>
                  </a:txBody>
                  <a:tcPr marL="68600" marR="68600" marT="34300" marB="34300">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700"/>
                        <a:buFont typeface="Roboto Light"/>
                        <a:buNone/>
                      </a:pPr>
                      <a:r>
                        <a:rPr lang="en-GB" sz="700" b="1" u="none" strike="noStrike" cap="none">
                          <a:latin typeface="Roboto Light"/>
                          <a:ea typeface="Roboto Light"/>
                          <a:cs typeface="Roboto Light"/>
                          <a:sym typeface="Roboto Light"/>
                        </a:rPr>
                        <a:t>Google Cloud Storage</a:t>
                      </a:r>
                      <a:endParaRPr sz="700" b="1" u="none" strike="noStrike" cap="none">
                        <a:latin typeface="Roboto Light"/>
                        <a:ea typeface="Roboto Light"/>
                        <a:cs typeface="Roboto Light"/>
                        <a:sym typeface="Roboto Light"/>
                      </a:endParaRPr>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700"/>
                        <a:buFont typeface="Roboto Light"/>
                        <a:buNone/>
                      </a:pPr>
                      <a:r>
                        <a:rPr lang="en-GB" sz="700" u="none" strike="noStrike" cap="none">
                          <a:latin typeface="Roboto Light"/>
                          <a:ea typeface="Roboto Light"/>
                          <a:cs typeface="Roboto Light"/>
                          <a:sym typeface="Roboto Light"/>
                        </a:rPr>
                        <a:t>A highly scalable and durable object storage service for unstructured data like images, videos, and backups. It offers various storage classes and lifecycle management policies to optimize cost and data availability</a:t>
                      </a:r>
                      <a:endParaRPr sz="700" u="none" strike="noStrike" cap="none">
                        <a:latin typeface="Roboto Light"/>
                        <a:ea typeface="Roboto Light"/>
                        <a:cs typeface="Roboto Light"/>
                        <a:sym typeface="Roboto Light"/>
                      </a:endParaRPr>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700"/>
                        <a:buFont typeface="Roboto Light"/>
                        <a:buNone/>
                      </a:pPr>
                      <a:r>
                        <a:rPr lang="en-GB" sz="700" u="none" strike="noStrike" cap="none">
                          <a:solidFill>
                            <a:srgbClr val="000000"/>
                          </a:solidFill>
                          <a:latin typeface="Roboto Light"/>
                          <a:ea typeface="Roboto Light"/>
                          <a:cs typeface="Roboto Light"/>
                          <a:sym typeface="Roboto Light"/>
                        </a:rPr>
                        <a:t>PaaS</a:t>
                      </a:r>
                      <a:endParaRPr sz="700" u="none" strike="noStrike" cap="none">
                        <a:solidFill>
                          <a:srgbClr val="000000"/>
                        </a:solidFill>
                        <a:latin typeface="Roboto Light"/>
                        <a:ea typeface="Roboto Light"/>
                        <a:cs typeface="Roboto Light"/>
                        <a:sym typeface="Roboto Light"/>
                      </a:endParaRPr>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700"/>
                        <a:buFont typeface="Roboto Light"/>
                        <a:buNone/>
                      </a:pPr>
                      <a:r>
                        <a:rPr lang="en-GB" sz="700" u="none" strike="noStrike" cap="none">
                          <a:solidFill>
                            <a:srgbClr val="000000"/>
                          </a:solidFill>
                          <a:latin typeface="Roboto Light"/>
                          <a:ea typeface="Roboto Light"/>
                          <a:cs typeface="Roboto Light"/>
                          <a:sym typeface="Roboto Light"/>
                        </a:rPr>
                        <a:t>2010</a:t>
                      </a:r>
                      <a:endParaRPr sz="700" u="none" strike="noStrike" cap="none">
                        <a:solidFill>
                          <a:srgbClr val="000000"/>
                        </a:solidFill>
                        <a:latin typeface="Roboto Light"/>
                        <a:ea typeface="Roboto Light"/>
                        <a:cs typeface="Roboto Light"/>
                        <a:sym typeface="Roboto Light"/>
                      </a:endParaRPr>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81"/>
          <p:cNvSpPr txBox="1"/>
          <p:nvPr/>
        </p:nvSpPr>
        <p:spPr>
          <a:xfrm>
            <a:off x="6405883" y="5935569"/>
            <a:ext cx="1133775" cy="284850"/>
          </a:xfrm>
          <a:prstGeom prst="rect">
            <a:avLst/>
          </a:prstGeom>
          <a:noFill/>
          <a:ln>
            <a:noFill/>
          </a:ln>
        </p:spPr>
        <p:txBody>
          <a:bodyPr spcFirstLastPara="1" wrap="square" lIns="38100" tIns="38100" rIns="38100" bIns="38100" anchor="ctr" anchorCtr="0">
            <a:spAutoFit/>
          </a:bodyPr>
          <a:lstStyle/>
          <a:p>
            <a:pPr marL="0" marR="0" lvl="0" indent="0" algn="l" rtl="0">
              <a:lnSpc>
                <a:spcPct val="100000"/>
              </a:lnSpc>
              <a:spcBef>
                <a:spcPts val="0"/>
              </a:spcBef>
              <a:spcAft>
                <a:spcPts val="0"/>
              </a:spcAft>
              <a:buClr>
                <a:srgbClr val="FFFFFF"/>
              </a:buClr>
              <a:buSzPts val="1400"/>
              <a:buFont typeface="Roboto Light"/>
              <a:buNone/>
            </a:pPr>
            <a:r>
              <a:rPr lang="en-GB" sz="1400" b="0" i="0" u="none" strike="noStrike" cap="none">
                <a:solidFill>
                  <a:srgbClr val="FFFFFF"/>
                </a:solidFill>
                <a:latin typeface="Roboto Light"/>
                <a:ea typeface="Roboto Light"/>
                <a:cs typeface="Roboto Light"/>
                <a:sym typeface="Roboto Light"/>
              </a:rPr>
              <a:t>intelia.com.au</a:t>
            </a:r>
            <a:endParaRPr sz="1100" b="0" i="0" u="none" strike="noStrike" cap="none">
              <a:solidFill>
                <a:srgbClr val="000000"/>
              </a:solidFill>
              <a:latin typeface="Arial"/>
              <a:ea typeface="Arial"/>
              <a:cs typeface="Arial"/>
              <a:sym typeface="Arial"/>
            </a:endParaRPr>
          </a:p>
        </p:txBody>
      </p:sp>
      <p:sp>
        <p:nvSpPr>
          <p:cNvPr id="836" name="Google Shape;836;p81"/>
          <p:cNvSpPr txBox="1"/>
          <p:nvPr/>
        </p:nvSpPr>
        <p:spPr>
          <a:xfrm>
            <a:off x="458998" y="512536"/>
            <a:ext cx="5882175" cy="464175"/>
          </a:xfrm>
          <a:prstGeom prst="rect">
            <a:avLst/>
          </a:prstGeom>
          <a:noFill/>
          <a:ln>
            <a:noFill/>
          </a:ln>
        </p:spPr>
        <p:txBody>
          <a:bodyPr spcFirstLastPara="1" wrap="square" lIns="48200" tIns="24100" rIns="48200" bIns="24100" anchor="t" anchorCtr="0">
            <a:spAutoFit/>
          </a:bodyPr>
          <a:lstStyle/>
          <a:p>
            <a:pPr marL="0" marR="0" lvl="0" indent="0" algn="l" rtl="0">
              <a:lnSpc>
                <a:spcPct val="100000"/>
              </a:lnSpc>
              <a:spcBef>
                <a:spcPts val="0"/>
              </a:spcBef>
              <a:spcAft>
                <a:spcPts val="0"/>
              </a:spcAft>
              <a:buClr>
                <a:srgbClr val="0D2435"/>
              </a:buClr>
              <a:buSzPts val="2700"/>
              <a:buFont typeface="Roboto"/>
              <a:buNone/>
            </a:pPr>
            <a:r>
              <a:rPr lang="en-GB" sz="2700" b="1" i="0" u="none" strike="noStrike" cap="none">
                <a:solidFill>
                  <a:srgbClr val="0D2435"/>
                </a:solidFill>
                <a:latin typeface="Roboto"/>
                <a:ea typeface="Roboto"/>
                <a:cs typeface="Roboto"/>
                <a:sym typeface="Roboto"/>
              </a:rPr>
              <a:t>Service Commercials</a:t>
            </a:r>
            <a:endParaRPr sz="1800" b="1" i="0" u="none" strike="noStrike" cap="none">
              <a:solidFill>
                <a:srgbClr val="0D2435"/>
              </a:solidFill>
              <a:latin typeface="Roboto"/>
              <a:ea typeface="Roboto"/>
              <a:cs typeface="Roboto"/>
              <a:sym typeface="Roboto"/>
            </a:endParaRPr>
          </a:p>
        </p:txBody>
      </p:sp>
      <p:graphicFrame>
        <p:nvGraphicFramePr>
          <p:cNvPr id="837" name="Google Shape;837;p81"/>
          <p:cNvGraphicFramePr/>
          <p:nvPr/>
        </p:nvGraphicFramePr>
        <p:xfrm>
          <a:off x="560935" y="1120275"/>
          <a:ext cx="7930875" cy="3354020"/>
        </p:xfrm>
        <a:graphic>
          <a:graphicData uri="http://schemas.openxmlformats.org/drawingml/2006/table">
            <a:tbl>
              <a:tblPr>
                <a:noFill/>
                <a:tableStyleId>{71164DDB-DE7A-4CA5-A773-FE7677B8A432}</a:tableStyleId>
              </a:tblPr>
              <a:tblGrid>
                <a:gridCol w="2330600">
                  <a:extLst>
                    <a:ext uri="{9D8B030D-6E8A-4147-A177-3AD203B41FA5}">
                      <a16:colId xmlns:a16="http://schemas.microsoft.com/office/drawing/2014/main" val="20000"/>
                    </a:ext>
                  </a:extLst>
                </a:gridCol>
                <a:gridCol w="2200350">
                  <a:extLst>
                    <a:ext uri="{9D8B030D-6E8A-4147-A177-3AD203B41FA5}">
                      <a16:colId xmlns:a16="http://schemas.microsoft.com/office/drawing/2014/main" val="20001"/>
                    </a:ext>
                  </a:extLst>
                </a:gridCol>
                <a:gridCol w="2447725">
                  <a:extLst>
                    <a:ext uri="{9D8B030D-6E8A-4147-A177-3AD203B41FA5}">
                      <a16:colId xmlns:a16="http://schemas.microsoft.com/office/drawing/2014/main" val="20002"/>
                    </a:ext>
                  </a:extLst>
                </a:gridCol>
                <a:gridCol w="952200">
                  <a:extLst>
                    <a:ext uri="{9D8B030D-6E8A-4147-A177-3AD203B41FA5}">
                      <a16:colId xmlns:a16="http://schemas.microsoft.com/office/drawing/2014/main" val="20003"/>
                    </a:ext>
                  </a:extLst>
                </a:gridCol>
              </a:tblGrid>
              <a:tr h="300075">
                <a:tc>
                  <a:txBody>
                    <a:bodyPr/>
                    <a:lstStyle/>
                    <a:p>
                      <a:pPr marL="0" marR="0" lvl="0" indent="0" algn="l" rtl="0">
                        <a:lnSpc>
                          <a:spcPct val="115000"/>
                        </a:lnSpc>
                        <a:spcBef>
                          <a:spcPts val="0"/>
                        </a:spcBef>
                        <a:spcAft>
                          <a:spcPts val="0"/>
                        </a:spcAft>
                        <a:buClr>
                          <a:srgbClr val="000000"/>
                        </a:buClr>
                        <a:buSzPts val="1200"/>
                        <a:buFont typeface="Arial"/>
                        <a:buNone/>
                      </a:pPr>
                      <a:r>
                        <a:rPr lang="en-GB" sz="1200" b="1" u="none" strike="noStrike" cap="none">
                          <a:solidFill>
                            <a:srgbClr val="00AA7F"/>
                          </a:solidFill>
                        </a:rPr>
                        <a:t>Component / Service</a:t>
                      </a:r>
                      <a:endParaRPr sz="1200" b="1" u="none" strike="noStrike" cap="none">
                        <a:solidFill>
                          <a:srgbClr val="00AA7F"/>
                        </a:solidFill>
                      </a:endParaRPr>
                    </a:p>
                  </a:txBody>
                  <a:tcPr marL="68575" marR="68575" marT="68575" marB="68575">
                    <a:lnB w="9525" cap="flat" cmpd="sng">
                      <a:solidFill>
                        <a:schemeClr val="dk1"/>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en-GB" sz="1200" b="1" u="none" strike="noStrike" cap="none">
                          <a:solidFill>
                            <a:srgbClr val="00AA7F"/>
                          </a:solidFill>
                        </a:rPr>
                        <a:t>Description</a:t>
                      </a:r>
                      <a:endParaRPr sz="1200" b="1" u="none" strike="noStrike" cap="none">
                        <a:solidFill>
                          <a:srgbClr val="00AA7F"/>
                        </a:solidFill>
                      </a:endParaRPr>
                    </a:p>
                  </a:txBody>
                  <a:tcPr marL="68575" marR="68575" marT="68575" marB="68575">
                    <a:lnB w="9525" cap="flat" cmpd="sng">
                      <a:solidFill>
                        <a:schemeClr val="dk1"/>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en-GB" sz="1200" b="1" u="none" strike="noStrike" cap="none">
                          <a:solidFill>
                            <a:srgbClr val="00AA7F"/>
                          </a:solidFill>
                        </a:rPr>
                        <a:t>Pricing Model</a:t>
                      </a:r>
                      <a:endParaRPr sz="1200" b="1" u="none" strike="noStrike" cap="none">
                        <a:solidFill>
                          <a:srgbClr val="00AA7F"/>
                        </a:solidFill>
                      </a:endParaRPr>
                    </a:p>
                  </a:txBody>
                  <a:tcPr marL="68575" marR="68575" marT="68575" marB="68575">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200"/>
                        <a:buFont typeface="Arial"/>
                        <a:buNone/>
                      </a:pPr>
                      <a:r>
                        <a:rPr lang="en-GB" sz="1200" b="1" u="none" strike="noStrike" cap="none">
                          <a:solidFill>
                            <a:srgbClr val="00AA7F"/>
                          </a:solidFill>
                        </a:rPr>
                        <a:t>Year 1</a:t>
                      </a:r>
                      <a:endParaRPr sz="1200" b="1" u="none" strike="noStrike" cap="none">
                        <a:solidFill>
                          <a:srgbClr val="00AA7F"/>
                        </a:solidFill>
                      </a:endParaRPr>
                    </a:p>
                  </a:txBody>
                  <a:tcPr marL="68575" marR="68575" marT="68575" marB="68575">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42425">
                <a:tc>
                  <a:txBody>
                    <a:bodyPr/>
                    <a:lstStyle/>
                    <a:p>
                      <a:pPr marL="0" marR="0" lvl="0" indent="0" algn="l" rtl="0">
                        <a:lnSpc>
                          <a:spcPct val="115000"/>
                        </a:lnSpc>
                        <a:spcBef>
                          <a:spcPts val="0"/>
                        </a:spcBef>
                        <a:spcAft>
                          <a:spcPts val="0"/>
                        </a:spcAft>
                        <a:buClr>
                          <a:srgbClr val="000000"/>
                        </a:buClr>
                        <a:buSzPts val="1200"/>
                        <a:buFont typeface="Arial"/>
                        <a:buNone/>
                      </a:pPr>
                      <a:r>
                        <a:rPr lang="en-GB" sz="1200" u="none" strike="noStrike" cap="none"/>
                        <a:t>Data Platform (Base)</a:t>
                      </a:r>
                      <a:endParaRPr sz="1200" u="none" strike="noStrike" cap="none"/>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en-GB" sz="1200" u="none" strike="noStrike" cap="none"/>
                        <a:t>BigQuery OnDemand</a:t>
                      </a:r>
                      <a:endParaRPr sz="1200" u="none" strike="noStrike" cap="none"/>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en-GB" sz="1200" u="none" strike="noStrike" cap="none"/>
                        <a:t>Consumption Based</a:t>
                      </a:r>
                      <a:endParaRPr sz="1200" u="none" strike="noStrike" cap="none"/>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200"/>
                        <a:buFont typeface="Arial"/>
                        <a:buNone/>
                      </a:pPr>
                      <a:r>
                        <a:rPr lang="en-GB" sz="1200" u="none" strike="noStrike" cap="none"/>
                        <a:t>$15,936</a:t>
                      </a:r>
                      <a:endParaRPr sz="1200" u="none" strike="noStrike" cap="none"/>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54500">
                <a:tc>
                  <a:txBody>
                    <a:bodyPr/>
                    <a:lstStyle/>
                    <a:p>
                      <a:pPr marL="0" marR="0" lvl="0" indent="0" algn="l" rtl="0">
                        <a:lnSpc>
                          <a:spcPct val="115000"/>
                        </a:lnSpc>
                        <a:spcBef>
                          <a:spcPts val="0"/>
                        </a:spcBef>
                        <a:spcAft>
                          <a:spcPts val="0"/>
                        </a:spcAft>
                        <a:buClr>
                          <a:srgbClr val="000000"/>
                        </a:buClr>
                        <a:buSzPts val="1200"/>
                        <a:buFont typeface="Arial"/>
                        <a:buNone/>
                      </a:pPr>
                      <a:r>
                        <a:rPr lang="en-GB" sz="1200" u="none" strike="noStrike" cap="none"/>
                        <a:t>Component 1 - ELT</a:t>
                      </a:r>
                      <a:endParaRPr sz="1200" u="none" strike="noStrike" cap="none"/>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en-GB" sz="1200" u="none" strike="noStrike" cap="none"/>
                        <a:t>Dataflow</a:t>
                      </a:r>
                      <a:endParaRPr sz="1200" u="none" strike="noStrike" cap="none"/>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en-GB" sz="1200" u="none" strike="noStrike" cap="none"/>
                        <a:t>Consumption Based</a:t>
                      </a:r>
                      <a:endParaRPr sz="1200" u="none" strike="noStrike" cap="none"/>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200"/>
                        <a:buFont typeface="Arial"/>
                        <a:buNone/>
                      </a:pPr>
                      <a:r>
                        <a:rPr lang="en-GB" sz="1200" u="none" strike="noStrike" cap="none"/>
                        <a:t>$17,532</a:t>
                      </a:r>
                      <a:endParaRPr sz="1200" u="none" strike="noStrike" cap="none"/>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54500">
                <a:tc>
                  <a:txBody>
                    <a:bodyPr/>
                    <a:lstStyle/>
                    <a:p>
                      <a:pPr marL="0" marR="0" lvl="0" indent="0" algn="l" rtl="0">
                        <a:lnSpc>
                          <a:spcPct val="115000"/>
                        </a:lnSpc>
                        <a:spcBef>
                          <a:spcPts val="0"/>
                        </a:spcBef>
                        <a:spcAft>
                          <a:spcPts val="0"/>
                        </a:spcAft>
                        <a:buClr>
                          <a:srgbClr val="000000"/>
                        </a:buClr>
                        <a:buSzPts val="1200"/>
                        <a:buFont typeface="Arial"/>
                        <a:buNone/>
                      </a:pPr>
                      <a:r>
                        <a:rPr lang="en-GB" sz="1200" u="none" strike="noStrike" cap="none"/>
                        <a:t>Component 2 - ELT (APIs)</a:t>
                      </a:r>
                      <a:endParaRPr sz="1200" u="none" strike="noStrike" cap="none"/>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en-GB" sz="1200" u="none" strike="noStrike" cap="none"/>
                        <a:t>Cloud Functions</a:t>
                      </a:r>
                      <a:endParaRPr sz="1200" u="none" strike="noStrike" cap="none"/>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en-GB" sz="1200" u="none" strike="noStrike" cap="none"/>
                        <a:t>Consumption Based</a:t>
                      </a:r>
                      <a:endParaRPr sz="1200" u="none" strike="noStrike" cap="none"/>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200"/>
                        <a:buFont typeface="Arial"/>
                        <a:buNone/>
                      </a:pPr>
                      <a:r>
                        <a:rPr lang="en-GB" sz="1200" u="none" strike="noStrike" cap="none"/>
                        <a:t>$2,424</a:t>
                      </a:r>
                      <a:endParaRPr sz="1200" u="none" strike="noStrike" cap="none"/>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00075">
                <a:tc>
                  <a:txBody>
                    <a:bodyPr/>
                    <a:lstStyle/>
                    <a:p>
                      <a:pPr marL="0" marR="0" lvl="0" indent="0" algn="l" rtl="0">
                        <a:lnSpc>
                          <a:spcPct val="115000"/>
                        </a:lnSpc>
                        <a:spcBef>
                          <a:spcPts val="0"/>
                        </a:spcBef>
                        <a:spcAft>
                          <a:spcPts val="0"/>
                        </a:spcAft>
                        <a:buClr>
                          <a:srgbClr val="000000"/>
                        </a:buClr>
                        <a:buSzPts val="1200"/>
                        <a:buFont typeface="Arial"/>
                        <a:buNone/>
                      </a:pPr>
                      <a:r>
                        <a:rPr lang="en-GB" sz="1200" u="none" strike="noStrike" cap="none"/>
                        <a:t>Cloud Data Storage Charges</a:t>
                      </a:r>
                      <a:endParaRPr sz="1200" u="none" strike="noStrike" cap="none"/>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en-GB" sz="1200" u="none" strike="noStrike" cap="none"/>
                        <a:t>Google Cloud Storage</a:t>
                      </a:r>
                      <a:endParaRPr sz="1200" u="none" strike="noStrike" cap="none"/>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en-GB" sz="1200" u="none" strike="noStrike" cap="none"/>
                        <a:t>Consumption Based</a:t>
                      </a:r>
                      <a:endParaRPr sz="1200" u="none" strike="noStrike" cap="none"/>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200"/>
                        <a:buFont typeface="Arial"/>
                        <a:buNone/>
                      </a:pPr>
                      <a:r>
                        <a:rPr lang="en-GB" sz="1200" u="none" strike="noStrike" cap="none"/>
                        <a:t>$4,404</a:t>
                      </a:r>
                      <a:endParaRPr sz="1200" u="none" strike="noStrike" cap="none"/>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54500">
                <a:tc>
                  <a:txBody>
                    <a:bodyPr/>
                    <a:lstStyle/>
                    <a:p>
                      <a:pPr marL="0" marR="0" lvl="0" indent="0" algn="l" rtl="0">
                        <a:lnSpc>
                          <a:spcPct val="115000"/>
                        </a:lnSpc>
                        <a:spcBef>
                          <a:spcPts val="0"/>
                        </a:spcBef>
                        <a:spcAft>
                          <a:spcPts val="0"/>
                        </a:spcAft>
                        <a:buClr>
                          <a:srgbClr val="000000"/>
                        </a:buClr>
                        <a:buSzPts val="1200"/>
                        <a:buFont typeface="Arial"/>
                        <a:buNone/>
                      </a:pPr>
                      <a:r>
                        <a:rPr lang="en-GB" sz="1200" u="none" strike="noStrike" cap="none"/>
                        <a:t>Data Transfer / Egress</a:t>
                      </a:r>
                      <a:endParaRPr sz="1200" u="none" strike="noStrike" cap="none"/>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en-GB" sz="1200" u="none" strike="noStrike" cap="none"/>
                        <a:t>Partner Interconnect</a:t>
                      </a:r>
                      <a:endParaRPr sz="1200" u="none" strike="noStrike" cap="none"/>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en-GB" sz="1200" u="none" strike="noStrike" cap="none"/>
                        <a:t>Consumption Based</a:t>
                      </a:r>
                      <a:endParaRPr sz="1200" u="none" strike="noStrike" cap="none"/>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200"/>
                        <a:buFont typeface="Arial"/>
                        <a:buNone/>
                      </a:pPr>
                      <a:r>
                        <a:rPr lang="en-GB" sz="1200" u="none" strike="noStrike" cap="none"/>
                        <a:t>$6,048</a:t>
                      </a:r>
                      <a:endParaRPr sz="1200" u="none" strike="noStrike" cap="none"/>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00075">
                <a:tc>
                  <a:txBody>
                    <a:bodyPr/>
                    <a:lstStyle/>
                    <a:p>
                      <a:pPr marL="0" marR="0" lvl="0" indent="0" algn="l" rtl="0">
                        <a:lnSpc>
                          <a:spcPct val="115000"/>
                        </a:lnSpc>
                        <a:spcBef>
                          <a:spcPts val="0"/>
                        </a:spcBef>
                        <a:spcAft>
                          <a:spcPts val="0"/>
                        </a:spcAft>
                        <a:buClr>
                          <a:srgbClr val="000000"/>
                        </a:buClr>
                        <a:buSzPts val="1200"/>
                        <a:buFont typeface="Arial"/>
                        <a:buNone/>
                      </a:pPr>
                      <a:r>
                        <a:rPr lang="en-GB" sz="1200" u="none" strike="noStrike" cap="none"/>
                        <a:t>Support / SLAs</a:t>
                      </a:r>
                      <a:endParaRPr sz="1200" u="none" strike="noStrike" cap="none"/>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en-GB" sz="1200" u="none" strike="noStrike" cap="none"/>
                        <a:t>Annual Support Costs</a:t>
                      </a:r>
                      <a:endParaRPr sz="1200" u="none" strike="noStrike" cap="none"/>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en-GB" sz="1200" u="none" strike="noStrike" cap="none"/>
                        <a:t>Fixed / % based on Consumption</a:t>
                      </a:r>
                      <a:endParaRPr sz="1200" u="none" strike="noStrike" cap="none"/>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200"/>
                        <a:buFont typeface="Arial"/>
                        <a:buNone/>
                      </a:pPr>
                      <a:r>
                        <a:rPr lang="en-GB" sz="1200" u="none" strike="noStrike" cap="none"/>
                        <a:t>$1,872</a:t>
                      </a:r>
                      <a:endParaRPr sz="1200" u="none" strike="noStrike" cap="none"/>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00075">
                <a:tc>
                  <a:txBody>
                    <a:bodyPr/>
                    <a:lstStyle/>
                    <a:p>
                      <a:pPr marL="0" marR="0" lvl="0" indent="0" algn="l" rtl="0">
                        <a:lnSpc>
                          <a:spcPct val="115000"/>
                        </a:lnSpc>
                        <a:spcBef>
                          <a:spcPts val="0"/>
                        </a:spcBef>
                        <a:spcAft>
                          <a:spcPts val="0"/>
                        </a:spcAft>
                        <a:buClr>
                          <a:srgbClr val="000000"/>
                        </a:buClr>
                        <a:buSzPts val="1200"/>
                        <a:buFont typeface="Arial"/>
                        <a:buNone/>
                      </a:pPr>
                      <a:r>
                        <a:rPr lang="en-GB" sz="1200" u="none" strike="noStrike" cap="none"/>
                        <a:t>Other (Specify)</a:t>
                      </a:r>
                      <a:endParaRPr sz="1200" u="none" strike="noStrike" cap="none"/>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en-GB" sz="1200" u="none" strike="noStrike" cap="none"/>
                        <a:t>Logging / Monitoring / Ops</a:t>
                      </a:r>
                      <a:endParaRPr sz="1200" u="none" strike="noStrike" cap="none"/>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200"/>
                        <a:buFont typeface="Arial"/>
                        <a:buNone/>
                      </a:pPr>
                      <a:r>
                        <a:rPr lang="en-GB" sz="1200" u="none" strike="noStrike" cap="none"/>
                        <a:t>Consumption Based</a:t>
                      </a:r>
                      <a:endParaRPr sz="1200" u="none" strike="noStrike" cap="none"/>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200"/>
                        <a:buFont typeface="Arial"/>
                        <a:buNone/>
                      </a:pPr>
                      <a:r>
                        <a:rPr lang="en-GB" sz="1200" u="none" strike="noStrike" cap="none"/>
                        <a:t>$684</a:t>
                      </a:r>
                      <a:endParaRPr sz="1200" u="none" strike="noStrike" cap="none"/>
                    </a:p>
                  </a:txBody>
                  <a:tcPr marL="68575" marR="68575" marT="68575" marB="6857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00075">
                <a:tc>
                  <a:txBody>
                    <a:bodyPr/>
                    <a:lstStyle/>
                    <a:p>
                      <a:pPr marL="0" marR="0" lvl="0" indent="0" algn="l" rtl="0">
                        <a:lnSpc>
                          <a:spcPct val="115000"/>
                        </a:lnSpc>
                        <a:spcBef>
                          <a:spcPts val="0"/>
                        </a:spcBef>
                        <a:spcAft>
                          <a:spcPts val="0"/>
                        </a:spcAft>
                        <a:buClr>
                          <a:srgbClr val="000000"/>
                        </a:buClr>
                        <a:buSzPts val="1200"/>
                        <a:buFont typeface="Arial"/>
                        <a:buNone/>
                      </a:pPr>
                      <a:r>
                        <a:rPr lang="en-GB" sz="1200" b="1" u="none" strike="noStrike" cap="none"/>
                        <a:t>Total (Platform Costs Y1)</a:t>
                      </a:r>
                      <a:endParaRPr sz="1200" b="1" u="none" strike="noStrike" cap="none"/>
                    </a:p>
                  </a:txBody>
                  <a:tcPr marL="68575" marR="68575" marT="68575" marB="68575">
                    <a:lnT w="9525" cap="flat" cmpd="sng">
                      <a:solidFill>
                        <a:schemeClr val="dk1"/>
                      </a:solidFill>
                      <a:prstDash val="solid"/>
                      <a:round/>
                      <a:headEnd type="none" w="sm" len="sm"/>
                      <a:tailEnd type="none" w="sm" len="sm"/>
                    </a:lnT>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p>
                  </a:txBody>
                  <a:tcPr marL="68575" marR="68575" marT="68575" marB="68575">
                    <a:lnT w="9525" cap="flat" cmpd="sng">
                      <a:solidFill>
                        <a:schemeClr val="dk1"/>
                      </a:solidFill>
                      <a:prstDash val="solid"/>
                      <a:round/>
                      <a:headEnd type="none" w="sm" len="sm"/>
                      <a:tailEnd type="none" w="sm" len="sm"/>
                    </a:lnT>
                  </a:tcPr>
                </a:tc>
                <a:tc>
                  <a:txBody>
                    <a:bodyPr/>
                    <a:lstStyle/>
                    <a:p>
                      <a:pPr marL="0" marR="0" lvl="0" indent="0" algn="l" rtl="0">
                        <a:lnSpc>
                          <a:spcPct val="100000"/>
                        </a:lnSpc>
                        <a:spcBef>
                          <a:spcPts val="0"/>
                        </a:spcBef>
                        <a:spcAft>
                          <a:spcPts val="0"/>
                        </a:spcAft>
                        <a:buClr>
                          <a:srgbClr val="000000"/>
                        </a:buClr>
                        <a:buSzPts val="1100"/>
                        <a:buFont typeface="Arial"/>
                        <a:buNone/>
                      </a:pPr>
                      <a:endParaRPr sz="1100" u="none" strike="noStrike" cap="none"/>
                    </a:p>
                  </a:txBody>
                  <a:tcPr marL="68575" marR="68575" marT="68575" marB="68575">
                    <a:lnT w="9525" cap="flat" cmpd="sng">
                      <a:solidFill>
                        <a:schemeClr val="dk1"/>
                      </a:solidFill>
                      <a:prstDash val="solid"/>
                      <a:round/>
                      <a:headEnd type="none" w="sm" len="sm"/>
                      <a:tailEnd type="none" w="sm" len="sm"/>
                    </a:lnT>
                  </a:tcPr>
                </a:tc>
                <a:tc>
                  <a:txBody>
                    <a:bodyPr/>
                    <a:lstStyle/>
                    <a:p>
                      <a:pPr marL="0" marR="0" lvl="0" indent="0" algn="ctr" rtl="0">
                        <a:lnSpc>
                          <a:spcPct val="115000"/>
                        </a:lnSpc>
                        <a:spcBef>
                          <a:spcPts val="0"/>
                        </a:spcBef>
                        <a:spcAft>
                          <a:spcPts val="0"/>
                        </a:spcAft>
                        <a:buClr>
                          <a:srgbClr val="000000"/>
                        </a:buClr>
                        <a:buSzPts val="1200"/>
                        <a:buFont typeface="Arial"/>
                        <a:buNone/>
                      </a:pPr>
                      <a:r>
                        <a:rPr lang="en-GB" sz="1200" b="1" u="none" strike="noStrike" cap="none"/>
                        <a:t>$48, 900</a:t>
                      </a:r>
                      <a:endParaRPr sz="1200" b="1" u="none" strike="noStrike" cap="none"/>
                    </a:p>
                  </a:txBody>
                  <a:tcPr marL="68575" marR="68575" marT="68575" marB="68575">
                    <a:lnT w="9525" cap="flat" cmpd="sng">
                      <a:solidFill>
                        <a:schemeClr val="dk1"/>
                      </a:solidFill>
                      <a:prstDash val="solid"/>
                      <a:round/>
                      <a:headEnd type="none" w="sm" len="sm"/>
                      <a:tailEnd type="none" w="sm" len="sm"/>
                    </a:lnT>
                  </a:tcPr>
                </a:tc>
                <a:extLst>
                  <a:ext uri="{0D108BD9-81ED-4DB2-BD59-A6C34878D82A}">
                    <a16:rowId xmlns:a16="http://schemas.microsoft.com/office/drawing/2014/main" val="10008"/>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82"/>
          <p:cNvSpPr/>
          <p:nvPr/>
        </p:nvSpPr>
        <p:spPr>
          <a:xfrm>
            <a:off x="0" y="0"/>
            <a:ext cx="9144000" cy="5143500"/>
          </a:xfrm>
          <a:prstGeom prst="rect">
            <a:avLst/>
          </a:prstGeom>
          <a:solidFill>
            <a:srgbClr val="0D2435"/>
          </a:solidFill>
          <a:ln w="55000" cap="flat" cmpd="thickThin">
            <a:solidFill>
              <a:srgbClr val="0D2435"/>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Roboto Light"/>
              <a:ea typeface="Roboto Light"/>
              <a:cs typeface="Roboto Light"/>
              <a:sym typeface="Roboto Light"/>
            </a:endParaRPr>
          </a:p>
        </p:txBody>
      </p:sp>
      <p:sp>
        <p:nvSpPr>
          <p:cNvPr id="843" name="Google Shape;843;p82"/>
          <p:cNvSpPr txBox="1"/>
          <p:nvPr/>
        </p:nvSpPr>
        <p:spPr>
          <a:xfrm>
            <a:off x="962186" y="533326"/>
            <a:ext cx="2378925" cy="1985625"/>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2500"/>
              <a:buFont typeface="Arial"/>
              <a:buNone/>
            </a:pPr>
            <a:r>
              <a:rPr lang="en-GB" sz="12500" b="0" i="0" u="none" strike="noStrike" cap="none">
                <a:solidFill>
                  <a:srgbClr val="00AA7F"/>
                </a:solidFill>
                <a:latin typeface="Roboto"/>
                <a:ea typeface="Roboto"/>
                <a:cs typeface="Roboto"/>
                <a:sym typeface="Roboto"/>
              </a:rPr>
              <a:t>05</a:t>
            </a:r>
            <a:endParaRPr sz="1100" b="0" i="0" u="none" strike="noStrike" cap="none">
              <a:solidFill>
                <a:srgbClr val="000000"/>
              </a:solidFill>
              <a:latin typeface="Arial"/>
              <a:ea typeface="Arial"/>
              <a:cs typeface="Arial"/>
              <a:sym typeface="Arial"/>
            </a:endParaRPr>
          </a:p>
        </p:txBody>
      </p:sp>
      <p:sp>
        <p:nvSpPr>
          <p:cNvPr id="844" name="Google Shape;844;p82"/>
          <p:cNvSpPr txBox="1"/>
          <p:nvPr/>
        </p:nvSpPr>
        <p:spPr>
          <a:xfrm>
            <a:off x="3030997" y="1029615"/>
            <a:ext cx="5450625" cy="992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GB" sz="6000" b="0" i="0" u="none" strike="noStrike" cap="none">
                <a:solidFill>
                  <a:schemeClr val="lt1"/>
                </a:solidFill>
                <a:latin typeface="Roboto"/>
                <a:ea typeface="Roboto"/>
                <a:cs typeface="Roboto"/>
                <a:sym typeface="Roboto"/>
              </a:rPr>
              <a:t>Our Plan </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83"/>
          <p:cNvSpPr txBox="1"/>
          <p:nvPr/>
        </p:nvSpPr>
        <p:spPr>
          <a:xfrm>
            <a:off x="6405883" y="5935569"/>
            <a:ext cx="1133775" cy="284850"/>
          </a:xfrm>
          <a:prstGeom prst="rect">
            <a:avLst/>
          </a:prstGeom>
          <a:noFill/>
          <a:ln>
            <a:noFill/>
          </a:ln>
        </p:spPr>
        <p:txBody>
          <a:bodyPr spcFirstLastPara="1" wrap="square" lIns="38100" tIns="38100" rIns="38100" bIns="38100" anchor="ctr" anchorCtr="0">
            <a:spAutoFit/>
          </a:bodyPr>
          <a:lstStyle/>
          <a:p>
            <a:pPr marL="0" marR="0" lvl="0" indent="0" algn="l" rtl="0">
              <a:lnSpc>
                <a:spcPct val="100000"/>
              </a:lnSpc>
              <a:spcBef>
                <a:spcPts val="0"/>
              </a:spcBef>
              <a:spcAft>
                <a:spcPts val="0"/>
              </a:spcAft>
              <a:buClr>
                <a:srgbClr val="FFFFFF"/>
              </a:buClr>
              <a:buSzPts val="1400"/>
              <a:buFont typeface="Roboto Light"/>
              <a:buNone/>
            </a:pPr>
            <a:r>
              <a:rPr lang="en-GB" sz="1400" b="0" i="0" u="none" strike="noStrike" cap="none">
                <a:solidFill>
                  <a:srgbClr val="FFFFFF"/>
                </a:solidFill>
                <a:latin typeface="Roboto Light"/>
                <a:ea typeface="Roboto Light"/>
                <a:cs typeface="Roboto Light"/>
                <a:sym typeface="Roboto Light"/>
              </a:rPr>
              <a:t>intelia.com.au</a:t>
            </a:r>
            <a:endParaRPr sz="1100" b="0" i="0" u="none" strike="noStrike" cap="none">
              <a:solidFill>
                <a:srgbClr val="000000"/>
              </a:solidFill>
              <a:latin typeface="Arial"/>
              <a:ea typeface="Arial"/>
              <a:cs typeface="Arial"/>
              <a:sym typeface="Arial"/>
            </a:endParaRPr>
          </a:p>
        </p:txBody>
      </p:sp>
      <p:sp>
        <p:nvSpPr>
          <p:cNvPr id="850" name="Google Shape;850;p83"/>
          <p:cNvSpPr txBox="1"/>
          <p:nvPr/>
        </p:nvSpPr>
        <p:spPr>
          <a:xfrm>
            <a:off x="230398" y="512536"/>
            <a:ext cx="5882175" cy="464175"/>
          </a:xfrm>
          <a:prstGeom prst="rect">
            <a:avLst/>
          </a:prstGeom>
          <a:noFill/>
          <a:ln>
            <a:noFill/>
          </a:ln>
        </p:spPr>
        <p:txBody>
          <a:bodyPr spcFirstLastPara="1" wrap="square" lIns="48200" tIns="24100" rIns="48200" bIns="24100" anchor="t" anchorCtr="0">
            <a:spAutoFit/>
          </a:bodyPr>
          <a:lstStyle/>
          <a:p>
            <a:pPr marL="0" marR="0" lvl="0" indent="0" algn="l" rtl="0">
              <a:lnSpc>
                <a:spcPct val="100000"/>
              </a:lnSpc>
              <a:spcBef>
                <a:spcPts val="0"/>
              </a:spcBef>
              <a:spcAft>
                <a:spcPts val="0"/>
              </a:spcAft>
              <a:buClr>
                <a:srgbClr val="0D2435"/>
              </a:buClr>
              <a:buSzPts val="2700"/>
              <a:buFont typeface="Roboto"/>
              <a:buNone/>
            </a:pPr>
            <a:r>
              <a:rPr lang="en-GB" sz="2700" b="1" i="0" u="none" strike="noStrike" cap="none">
                <a:solidFill>
                  <a:srgbClr val="0D2435"/>
                </a:solidFill>
                <a:latin typeface="Roboto"/>
                <a:ea typeface="Roboto"/>
                <a:cs typeface="Roboto"/>
                <a:sym typeface="Roboto"/>
              </a:rPr>
              <a:t>High-level Delivery Plan</a:t>
            </a:r>
            <a:endParaRPr sz="1800" b="1" i="0" u="none" strike="noStrike" cap="none">
              <a:solidFill>
                <a:srgbClr val="0D2435"/>
              </a:solidFill>
              <a:latin typeface="Roboto"/>
              <a:ea typeface="Roboto"/>
              <a:cs typeface="Roboto"/>
              <a:sym typeface="Roboto"/>
            </a:endParaRPr>
          </a:p>
        </p:txBody>
      </p:sp>
      <p:sp>
        <p:nvSpPr>
          <p:cNvPr id="851" name="Google Shape;851;p83"/>
          <p:cNvSpPr txBox="1"/>
          <p:nvPr/>
        </p:nvSpPr>
        <p:spPr>
          <a:xfrm>
            <a:off x="230400" y="969525"/>
            <a:ext cx="7369875" cy="300150"/>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GB" sz="1100" b="0" i="0" u="none" strike="noStrike" cap="none">
                <a:solidFill>
                  <a:srgbClr val="000000"/>
                </a:solidFill>
                <a:latin typeface="Arial"/>
                <a:ea typeface="Arial"/>
                <a:cs typeface="Arial"/>
                <a:sym typeface="Arial"/>
              </a:rPr>
              <a:t>intelia’s high-level timeline &amp; team make up to deliver the modern cloud data platform for Epworth is summarised below:</a:t>
            </a:r>
            <a:endParaRPr sz="1100" b="0" i="0" u="none" strike="noStrike" cap="none">
              <a:solidFill>
                <a:srgbClr val="000000"/>
              </a:solidFill>
              <a:latin typeface="Arial"/>
              <a:ea typeface="Arial"/>
              <a:cs typeface="Arial"/>
              <a:sym typeface="Arial"/>
            </a:endParaRPr>
          </a:p>
        </p:txBody>
      </p:sp>
      <p:pic>
        <p:nvPicPr>
          <p:cNvPr id="852" name="Google Shape;852;p83"/>
          <p:cNvPicPr preferRelativeResize="0"/>
          <p:nvPr/>
        </p:nvPicPr>
        <p:blipFill rotWithShape="1">
          <a:blip r:embed="rId3">
            <a:alphaModFix/>
          </a:blip>
          <a:srcRect/>
          <a:stretch/>
        </p:blipFill>
        <p:spPr>
          <a:xfrm>
            <a:off x="299288" y="1415756"/>
            <a:ext cx="8501811" cy="300287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84"/>
          <p:cNvSpPr txBox="1"/>
          <p:nvPr/>
        </p:nvSpPr>
        <p:spPr>
          <a:xfrm>
            <a:off x="6405883" y="5935569"/>
            <a:ext cx="1133775" cy="284850"/>
          </a:xfrm>
          <a:prstGeom prst="rect">
            <a:avLst/>
          </a:prstGeom>
          <a:noFill/>
          <a:ln>
            <a:noFill/>
          </a:ln>
        </p:spPr>
        <p:txBody>
          <a:bodyPr spcFirstLastPara="1" wrap="square" lIns="38100" tIns="38100" rIns="38100" bIns="38100" anchor="ctr" anchorCtr="0">
            <a:spAutoFit/>
          </a:bodyPr>
          <a:lstStyle/>
          <a:p>
            <a:pPr marL="0" marR="0" lvl="0" indent="0" algn="l" rtl="0">
              <a:lnSpc>
                <a:spcPct val="100000"/>
              </a:lnSpc>
              <a:spcBef>
                <a:spcPts val="0"/>
              </a:spcBef>
              <a:spcAft>
                <a:spcPts val="0"/>
              </a:spcAft>
              <a:buClr>
                <a:srgbClr val="FFFFFF"/>
              </a:buClr>
              <a:buSzPts val="1400"/>
              <a:buFont typeface="Roboto Light"/>
              <a:buNone/>
            </a:pPr>
            <a:r>
              <a:rPr lang="en-GB" sz="1400" b="0" i="0" u="none" strike="noStrike" cap="none">
                <a:solidFill>
                  <a:srgbClr val="FFFFFF"/>
                </a:solidFill>
                <a:latin typeface="Roboto Light"/>
                <a:ea typeface="Roboto Light"/>
                <a:cs typeface="Roboto Light"/>
                <a:sym typeface="Roboto Light"/>
              </a:rPr>
              <a:t>intelia.com.au</a:t>
            </a:r>
            <a:endParaRPr sz="1100" b="0" i="0" u="none" strike="noStrike" cap="none">
              <a:solidFill>
                <a:srgbClr val="000000"/>
              </a:solidFill>
              <a:latin typeface="Arial"/>
              <a:ea typeface="Arial"/>
              <a:cs typeface="Arial"/>
              <a:sym typeface="Arial"/>
            </a:endParaRPr>
          </a:p>
        </p:txBody>
      </p:sp>
      <p:sp>
        <p:nvSpPr>
          <p:cNvPr id="858" name="Google Shape;858;p84"/>
          <p:cNvSpPr txBox="1"/>
          <p:nvPr/>
        </p:nvSpPr>
        <p:spPr>
          <a:xfrm>
            <a:off x="287550" y="512531"/>
            <a:ext cx="6601950" cy="464175"/>
          </a:xfrm>
          <a:prstGeom prst="rect">
            <a:avLst/>
          </a:prstGeom>
          <a:noFill/>
          <a:ln>
            <a:noFill/>
          </a:ln>
        </p:spPr>
        <p:txBody>
          <a:bodyPr spcFirstLastPara="1" wrap="square" lIns="48200" tIns="24100" rIns="48200" bIns="24100" anchor="t" anchorCtr="0">
            <a:spAutoFit/>
          </a:bodyPr>
          <a:lstStyle/>
          <a:p>
            <a:pPr marL="0" marR="0" lvl="0" indent="0" algn="l" rtl="0">
              <a:lnSpc>
                <a:spcPct val="100000"/>
              </a:lnSpc>
              <a:spcBef>
                <a:spcPts val="0"/>
              </a:spcBef>
              <a:spcAft>
                <a:spcPts val="0"/>
              </a:spcAft>
              <a:buClr>
                <a:srgbClr val="0D2435"/>
              </a:buClr>
              <a:buSzPts val="2700"/>
              <a:buFont typeface="Roboto"/>
              <a:buNone/>
            </a:pPr>
            <a:r>
              <a:rPr lang="en-GB" sz="2700" b="1" i="0" u="none" strike="noStrike" cap="none">
                <a:solidFill>
                  <a:srgbClr val="0D2435"/>
                </a:solidFill>
                <a:latin typeface="Roboto"/>
                <a:ea typeface="Roboto"/>
                <a:cs typeface="Roboto"/>
                <a:sym typeface="Roboto"/>
              </a:rPr>
              <a:t>Break Down of Project Delivery Phases</a:t>
            </a:r>
            <a:endParaRPr sz="1800" b="1" i="0" u="none" strike="noStrike" cap="none">
              <a:solidFill>
                <a:srgbClr val="0D2435"/>
              </a:solidFill>
              <a:latin typeface="Roboto"/>
              <a:ea typeface="Roboto"/>
              <a:cs typeface="Roboto"/>
              <a:sym typeface="Roboto"/>
            </a:endParaRPr>
          </a:p>
        </p:txBody>
      </p:sp>
      <p:pic>
        <p:nvPicPr>
          <p:cNvPr id="859" name="Google Shape;859;p84"/>
          <p:cNvPicPr preferRelativeResize="0"/>
          <p:nvPr/>
        </p:nvPicPr>
        <p:blipFill rotWithShape="1">
          <a:blip r:embed="rId3">
            <a:alphaModFix/>
          </a:blip>
          <a:srcRect/>
          <a:stretch/>
        </p:blipFill>
        <p:spPr>
          <a:xfrm>
            <a:off x="436894" y="884588"/>
            <a:ext cx="7658101" cy="36657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85"/>
          <p:cNvSpPr/>
          <p:nvPr/>
        </p:nvSpPr>
        <p:spPr>
          <a:xfrm>
            <a:off x="0" y="0"/>
            <a:ext cx="9144000" cy="5143500"/>
          </a:xfrm>
          <a:prstGeom prst="rect">
            <a:avLst/>
          </a:prstGeom>
          <a:solidFill>
            <a:srgbClr val="0D2435"/>
          </a:solidFill>
          <a:ln w="55000" cap="flat" cmpd="thickThin">
            <a:solidFill>
              <a:srgbClr val="0D2435"/>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Roboto Light"/>
              <a:ea typeface="Roboto Light"/>
              <a:cs typeface="Roboto Light"/>
              <a:sym typeface="Roboto Light"/>
            </a:endParaRPr>
          </a:p>
        </p:txBody>
      </p:sp>
      <p:sp>
        <p:nvSpPr>
          <p:cNvPr id="865" name="Google Shape;865;p85"/>
          <p:cNvSpPr txBox="1"/>
          <p:nvPr/>
        </p:nvSpPr>
        <p:spPr>
          <a:xfrm>
            <a:off x="962186" y="533326"/>
            <a:ext cx="2378925" cy="1985625"/>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2500"/>
              <a:buFont typeface="Arial"/>
              <a:buNone/>
            </a:pPr>
            <a:r>
              <a:rPr lang="en-GB" sz="12500" b="0" i="0" u="none" strike="noStrike" cap="none">
                <a:solidFill>
                  <a:srgbClr val="00AA7F"/>
                </a:solidFill>
                <a:latin typeface="Roboto"/>
                <a:ea typeface="Roboto"/>
                <a:cs typeface="Roboto"/>
                <a:sym typeface="Roboto"/>
              </a:rPr>
              <a:t>07</a:t>
            </a:r>
            <a:endParaRPr sz="1100" b="0" i="0" u="none" strike="noStrike" cap="none">
              <a:solidFill>
                <a:srgbClr val="000000"/>
              </a:solidFill>
              <a:latin typeface="Arial"/>
              <a:ea typeface="Arial"/>
              <a:cs typeface="Arial"/>
              <a:sym typeface="Arial"/>
            </a:endParaRPr>
          </a:p>
        </p:txBody>
      </p:sp>
      <p:sp>
        <p:nvSpPr>
          <p:cNvPr id="866" name="Google Shape;866;p85"/>
          <p:cNvSpPr txBox="1"/>
          <p:nvPr/>
        </p:nvSpPr>
        <p:spPr>
          <a:xfrm>
            <a:off x="3030997" y="1029615"/>
            <a:ext cx="5450681" cy="992579"/>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GB" sz="6000" b="0" i="0" u="none" strike="noStrike" cap="none">
                <a:solidFill>
                  <a:schemeClr val="lt1"/>
                </a:solidFill>
                <a:latin typeface="Roboto"/>
                <a:ea typeface="Roboto"/>
                <a:cs typeface="Roboto"/>
                <a:sym typeface="Roboto"/>
              </a:rPr>
              <a:t>Questions</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148872" y="805744"/>
            <a:ext cx="1811054" cy="1721958"/>
            <a:chOff x="0" y="0"/>
            <a:chExt cx="4829477" cy="4591887"/>
          </a:xfrm>
        </p:grpSpPr>
        <p:sp>
          <p:nvSpPr>
            <p:cNvPr id="5" name="Freeform 5"/>
            <p:cNvSpPr/>
            <p:nvPr/>
          </p:nvSpPr>
          <p:spPr>
            <a:xfrm rot="-2638190" flipH="1" flipV="1">
              <a:off x="671222" y="673201"/>
              <a:ext cx="3249547" cy="3245485"/>
            </a:xfrm>
            <a:custGeom>
              <a:avLst/>
              <a:gdLst/>
              <a:ahLst/>
              <a:cxnLst/>
              <a:rect l="l" t="t" r="r" b="b"/>
              <a:pathLst>
                <a:path w="3249547" h="3245485">
                  <a:moveTo>
                    <a:pt x="3249546" y="3245485"/>
                  </a:moveTo>
                  <a:lnTo>
                    <a:pt x="0" y="3245485"/>
                  </a:lnTo>
                  <a:lnTo>
                    <a:pt x="0" y="0"/>
                  </a:lnTo>
                  <a:lnTo>
                    <a:pt x="3249546" y="0"/>
                  </a:lnTo>
                  <a:lnTo>
                    <a:pt x="3249546" y="3245485"/>
                  </a:lnTo>
                  <a:close/>
                </a:path>
              </a:pathLst>
            </a:custGeom>
            <a:blipFill>
              <a:blip r:embed="rId2">
                <a:alphaModFix amt="63000"/>
              </a:blip>
              <a:stretch>
                <a:fillRect/>
              </a:stretch>
            </a:blipFill>
          </p:spPr>
          <p:txBody>
            <a:bodyPr/>
            <a:lstStyle/>
            <a:p>
              <a:endParaRPr lang="en-AU" sz="700"/>
            </a:p>
          </p:txBody>
        </p:sp>
        <p:sp>
          <p:nvSpPr>
            <p:cNvPr id="6" name="Freeform 6"/>
            <p:cNvSpPr/>
            <p:nvPr/>
          </p:nvSpPr>
          <p:spPr>
            <a:xfrm rot="2318810">
              <a:off x="969915" y="703691"/>
              <a:ext cx="3208909" cy="3208909"/>
            </a:xfrm>
            <a:custGeom>
              <a:avLst/>
              <a:gdLst/>
              <a:ahLst/>
              <a:cxnLst/>
              <a:rect l="l" t="t" r="r" b="b"/>
              <a:pathLst>
                <a:path w="3208909" h="3208909">
                  <a:moveTo>
                    <a:pt x="0" y="0"/>
                  </a:moveTo>
                  <a:lnTo>
                    <a:pt x="3208909" y="0"/>
                  </a:lnTo>
                  <a:lnTo>
                    <a:pt x="3208909" y="3208909"/>
                  </a:lnTo>
                  <a:lnTo>
                    <a:pt x="0" y="32089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U" sz="700"/>
            </a:p>
          </p:txBody>
        </p:sp>
        <p:grpSp>
          <p:nvGrpSpPr>
            <p:cNvPr id="7" name="Group 7"/>
            <p:cNvGrpSpPr>
              <a:grpSpLocks noChangeAspect="1"/>
            </p:cNvGrpSpPr>
            <p:nvPr/>
          </p:nvGrpSpPr>
          <p:grpSpPr>
            <a:xfrm>
              <a:off x="1155534" y="903633"/>
              <a:ext cx="2837672" cy="2837660"/>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a:stretch>
              </a:blipFill>
            </p:spPr>
            <p:txBody>
              <a:bodyPr/>
              <a:lstStyle/>
              <a:p>
                <a:endParaRPr lang="en-AU" sz="700"/>
              </a:p>
            </p:txBody>
          </p:sp>
        </p:grpSp>
      </p:grpSp>
      <p:grpSp>
        <p:nvGrpSpPr>
          <p:cNvPr id="9" name="Group 9"/>
          <p:cNvGrpSpPr/>
          <p:nvPr/>
        </p:nvGrpSpPr>
        <p:grpSpPr>
          <a:xfrm>
            <a:off x="-147118" y="2809407"/>
            <a:ext cx="1809300" cy="1720290"/>
            <a:chOff x="0" y="0"/>
            <a:chExt cx="4824800" cy="4587440"/>
          </a:xfrm>
        </p:grpSpPr>
        <p:sp>
          <p:nvSpPr>
            <p:cNvPr id="10" name="Freeform 10"/>
            <p:cNvSpPr/>
            <p:nvPr/>
          </p:nvSpPr>
          <p:spPr>
            <a:xfrm rot="-2638190" flipH="1" flipV="1">
              <a:off x="670572" y="672549"/>
              <a:ext cx="3246400" cy="3242342"/>
            </a:xfrm>
            <a:custGeom>
              <a:avLst/>
              <a:gdLst/>
              <a:ahLst/>
              <a:cxnLst/>
              <a:rect l="l" t="t" r="r" b="b"/>
              <a:pathLst>
                <a:path w="3246400" h="3242342">
                  <a:moveTo>
                    <a:pt x="3246400" y="3242342"/>
                  </a:moveTo>
                  <a:lnTo>
                    <a:pt x="0" y="3242342"/>
                  </a:lnTo>
                  <a:lnTo>
                    <a:pt x="0" y="0"/>
                  </a:lnTo>
                  <a:lnTo>
                    <a:pt x="3246400" y="0"/>
                  </a:lnTo>
                  <a:lnTo>
                    <a:pt x="3246400" y="3242342"/>
                  </a:lnTo>
                  <a:close/>
                </a:path>
              </a:pathLst>
            </a:custGeom>
            <a:blipFill>
              <a:blip r:embed="rId2">
                <a:alphaModFix amt="63000"/>
              </a:blip>
              <a:stretch>
                <a:fillRect/>
              </a:stretch>
            </a:blipFill>
          </p:spPr>
          <p:txBody>
            <a:bodyPr/>
            <a:lstStyle/>
            <a:p>
              <a:endParaRPr lang="en-AU" sz="700"/>
            </a:p>
          </p:txBody>
        </p:sp>
        <p:sp>
          <p:nvSpPr>
            <p:cNvPr id="11" name="Freeform 11"/>
            <p:cNvSpPr/>
            <p:nvPr/>
          </p:nvSpPr>
          <p:spPr>
            <a:xfrm rot="2318810">
              <a:off x="968976" y="703010"/>
              <a:ext cx="3205802" cy="3205802"/>
            </a:xfrm>
            <a:custGeom>
              <a:avLst/>
              <a:gdLst/>
              <a:ahLst/>
              <a:cxnLst/>
              <a:rect l="l" t="t" r="r" b="b"/>
              <a:pathLst>
                <a:path w="3205802" h="3205802">
                  <a:moveTo>
                    <a:pt x="0" y="0"/>
                  </a:moveTo>
                  <a:lnTo>
                    <a:pt x="3205802" y="0"/>
                  </a:lnTo>
                  <a:lnTo>
                    <a:pt x="3205802" y="3205802"/>
                  </a:lnTo>
                  <a:lnTo>
                    <a:pt x="0" y="32058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U" sz="700"/>
            </a:p>
          </p:txBody>
        </p:sp>
        <p:grpSp>
          <p:nvGrpSpPr>
            <p:cNvPr id="12" name="Group 12"/>
            <p:cNvGrpSpPr>
              <a:grpSpLocks noChangeAspect="1"/>
            </p:cNvGrpSpPr>
            <p:nvPr/>
          </p:nvGrpSpPr>
          <p:grpSpPr>
            <a:xfrm>
              <a:off x="1154415" y="902758"/>
              <a:ext cx="2834924" cy="2834912"/>
              <a:chOff x="0" y="0"/>
              <a:chExt cx="6350000" cy="6349975"/>
            </a:xfrm>
          </p:grpSpPr>
          <p:sp>
            <p:nvSpPr>
              <p:cNvPr id="13" name="Freeform 1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t="-829" r="-4216" b="-38125"/>
                </a:stretch>
              </a:blipFill>
            </p:spPr>
            <p:txBody>
              <a:bodyPr/>
              <a:lstStyle/>
              <a:p>
                <a:endParaRPr lang="en-AU" sz="700"/>
              </a:p>
            </p:txBody>
          </p:sp>
        </p:grpSp>
      </p:grpSp>
      <p:grpSp>
        <p:nvGrpSpPr>
          <p:cNvPr id="14" name="Group 14"/>
          <p:cNvGrpSpPr/>
          <p:nvPr/>
        </p:nvGrpSpPr>
        <p:grpSpPr>
          <a:xfrm>
            <a:off x="1814572" y="807490"/>
            <a:ext cx="1809217" cy="1720212"/>
            <a:chOff x="0" y="0"/>
            <a:chExt cx="4824579" cy="4587230"/>
          </a:xfrm>
        </p:grpSpPr>
        <p:sp>
          <p:nvSpPr>
            <p:cNvPr id="15" name="Freeform 15"/>
            <p:cNvSpPr/>
            <p:nvPr/>
          </p:nvSpPr>
          <p:spPr>
            <a:xfrm rot="-2638190" flipH="1" flipV="1">
              <a:off x="670541" y="672518"/>
              <a:ext cx="3246252" cy="3242194"/>
            </a:xfrm>
            <a:custGeom>
              <a:avLst/>
              <a:gdLst/>
              <a:ahLst/>
              <a:cxnLst/>
              <a:rect l="l" t="t" r="r" b="b"/>
              <a:pathLst>
                <a:path w="3246252" h="3242194">
                  <a:moveTo>
                    <a:pt x="3246252" y="3242194"/>
                  </a:moveTo>
                  <a:lnTo>
                    <a:pt x="0" y="3242194"/>
                  </a:lnTo>
                  <a:lnTo>
                    <a:pt x="0" y="0"/>
                  </a:lnTo>
                  <a:lnTo>
                    <a:pt x="3246252" y="0"/>
                  </a:lnTo>
                  <a:lnTo>
                    <a:pt x="3246252" y="3242194"/>
                  </a:lnTo>
                  <a:close/>
                </a:path>
              </a:pathLst>
            </a:custGeom>
            <a:blipFill>
              <a:blip r:embed="rId2">
                <a:alphaModFix amt="63000"/>
              </a:blip>
              <a:stretch>
                <a:fillRect/>
              </a:stretch>
            </a:blipFill>
          </p:spPr>
          <p:txBody>
            <a:bodyPr/>
            <a:lstStyle/>
            <a:p>
              <a:endParaRPr lang="en-AU" sz="700"/>
            </a:p>
          </p:txBody>
        </p:sp>
        <p:sp>
          <p:nvSpPr>
            <p:cNvPr id="16" name="Freeform 16"/>
            <p:cNvSpPr/>
            <p:nvPr/>
          </p:nvSpPr>
          <p:spPr>
            <a:xfrm rot="2318810">
              <a:off x="968932" y="702977"/>
              <a:ext cx="3205655" cy="3205655"/>
            </a:xfrm>
            <a:custGeom>
              <a:avLst/>
              <a:gdLst/>
              <a:ahLst/>
              <a:cxnLst/>
              <a:rect l="l" t="t" r="r" b="b"/>
              <a:pathLst>
                <a:path w="3205655" h="3205655">
                  <a:moveTo>
                    <a:pt x="0" y="0"/>
                  </a:moveTo>
                  <a:lnTo>
                    <a:pt x="3205655" y="0"/>
                  </a:lnTo>
                  <a:lnTo>
                    <a:pt x="3205655" y="3205656"/>
                  </a:lnTo>
                  <a:lnTo>
                    <a:pt x="0" y="32056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U" sz="700"/>
            </a:p>
          </p:txBody>
        </p:sp>
        <p:grpSp>
          <p:nvGrpSpPr>
            <p:cNvPr id="17" name="Group 17"/>
            <p:cNvGrpSpPr>
              <a:grpSpLocks noChangeAspect="1"/>
            </p:cNvGrpSpPr>
            <p:nvPr/>
          </p:nvGrpSpPr>
          <p:grpSpPr>
            <a:xfrm>
              <a:off x="1154362" y="902716"/>
              <a:ext cx="2834794" cy="2834783"/>
              <a:chOff x="0" y="0"/>
              <a:chExt cx="6350000" cy="6349975"/>
            </a:xfrm>
          </p:grpSpPr>
          <p:sp>
            <p:nvSpPr>
              <p:cNvPr id="18" name="Freeform 1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t="-25502" r="-4833" b="-14572"/>
                </a:stretch>
              </a:blipFill>
            </p:spPr>
            <p:txBody>
              <a:bodyPr/>
              <a:lstStyle/>
              <a:p>
                <a:endParaRPr lang="en-AU" sz="700"/>
              </a:p>
            </p:txBody>
          </p:sp>
        </p:grpSp>
      </p:grpSp>
      <p:grpSp>
        <p:nvGrpSpPr>
          <p:cNvPr id="19" name="Group 19"/>
          <p:cNvGrpSpPr/>
          <p:nvPr/>
        </p:nvGrpSpPr>
        <p:grpSpPr>
          <a:xfrm>
            <a:off x="4840038" y="800435"/>
            <a:ext cx="1811054" cy="1721958"/>
            <a:chOff x="0" y="0"/>
            <a:chExt cx="4829477" cy="4591887"/>
          </a:xfrm>
        </p:grpSpPr>
        <p:sp>
          <p:nvSpPr>
            <p:cNvPr id="20" name="Freeform 20"/>
            <p:cNvSpPr/>
            <p:nvPr/>
          </p:nvSpPr>
          <p:spPr>
            <a:xfrm rot="-2638190" flipH="1" flipV="1">
              <a:off x="671222" y="673201"/>
              <a:ext cx="3249547" cy="3245485"/>
            </a:xfrm>
            <a:custGeom>
              <a:avLst/>
              <a:gdLst/>
              <a:ahLst/>
              <a:cxnLst/>
              <a:rect l="l" t="t" r="r" b="b"/>
              <a:pathLst>
                <a:path w="3249547" h="3245485">
                  <a:moveTo>
                    <a:pt x="3249546" y="3245485"/>
                  </a:moveTo>
                  <a:lnTo>
                    <a:pt x="0" y="3245485"/>
                  </a:lnTo>
                  <a:lnTo>
                    <a:pt x="0" y="0"/>
                  </a:lnTo>
                  <a:lnTo>
                    <a:pt x="3249546" y="0"/>
                  </a:lnTo>
                  <a:lnTo>
                    <a:pt x="3249546" y="3245485"/>
                  </a:lnTo>
                  <a:close/>
                </a:path>
              </a:pathLst>
            </a:custGeom>
            <a:blipFill>
              <a:blip r:embed="rId2">
                <a:alphaModFix amt="63000"/>
              </a:blip>
              <a:stretch>
                <a:fillRect/>
              </a:stretch>
            </a:blipFill>
          </p:spPr>
          <p:txBody>
            <a:bodyPr/>
            <a:lstStyle/>
            <a:p>
              <a:endParaRPr lang="en-AU" sz="700"/>
            </a:p>
          </p:txBody>
        </p:sp>
        <p:sp>
          <p:nvSpPr>
            <p:cNvPr id="21" name="Freeform 21"/>
            <p:cNvSpPr/>
            <p:nvPr/>
          </p:nvSpPr>
          <p:spPr>
            <a:xfrm rot="2318810">
              <a:off x="969915" y="703691"/>
              <a:ext cx="3208909" cy="3208909"/>
            </a:xfrm>
            <a:custGeom>
              <a:avLst/>
              <a:gdLst/>
              <a:ahLst/>
              <a:cxnLst/>
              <a:rect l="l" t="t" r="r" b="b"/>
              <a:pathLst>
                <a:path w="3208909" h="3208909">
                  <a:moveTo>
                    <a:pt x="0" y="0"/>
                  </a:moveTo>
                  <a:lnTo>
                    <a:pt x="3208909" y="0"/>
                  </a:lnTo>
                  <a:lnTo>
                    <a:pt x="3208909" y="3208909"/>
                  </a:lnTo>
                  <a:lnTo>
                    <a:pt x="0" y="32089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U" sz="700"/>
            </a:p>
          </p:txBody>
        </p:sp>
        <p:grpSp>
          <p:nvGrpSpPr>
            <p:cNvPr id="22" name="Group 22"/>
            <p:cNvGrpSpPr>
              <a:grpSpLocks noChangeAspect="1"/>
            </p:cNvGrpSpPr>
            <p:nvPr/>
          </p:nvGrpSpPr>
          <p:grpSpPr>
            <a:xfrm>
              <a:off x="1155534" y="903633"/>
              <a:ext cx="2837672" cy="2837660"/>
              <a:chOff x="0" y="0"/>
              <a:chExt cx="6350000" cy="6349975"/>
            </a:xfrm>
          </p:grpSpPr>
          <p:sp>
            <p:nvSpPr>
              <p:cNvPr id="23" name="Freeform 2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a:stretch>
              </a:blipFill>
            </p:spPr>
            <p:txBody>
              <a:bodyPr/>
              <a:lstStyle/>
              <a:p>
                <a:endParaRPr lang="en-AU" sz="700"/>
              </a:p>
            </p:txBody>
          </p:sp>
        </p:grpSp>
      </p:grpSp>
      <p:grpSp>
        <p:nvGrpSpPr>
          <p:cNvPr id="24" name="Group 24"/>
          <p:cNvGrpSpPr/>
          <p:nvPr/>
        </p:nvGrpSpPr>
        <p:grpSpPr>
          <a:xfrm>
            <a:off x="6845824" y="800435"/>
            <a:ext cx="1811054" cy="1721958"/>
            <a:chOff x="0" y="0"/>
            <a:chExt cx="4829477" cy="4591887"/>
          </a:xfrm>
        </p:grpSpPr>
        <p:sp>
          <p:nvSpPr>
            <p:cNvPr id="25" name="Freeform 25"/>
            <p:cNvSpPr/>
            <p:nvPr/>
          </p:nvSpPr>
          <p:spPr>
            <a:xfrm rot="-2638190" flipH="1" flipV="1">
              <a:off x="671222" y="673201"/>
              <a:ext cx="3249547" cy="3245485"/>
            </a:xfrm>
            <a:custGeom>
              <a:avLst/>
              <a:gdLst/>
              <a:ahLst/>
              <a:cxnLst/>
              <a:rect l="l" t="t" r="r" b="b"/>
              <a:pathLst>
                <a:path w="3249547" h="3245485">
                  <a:moveTo>
                    <a:pt x="3249546" y="3245485"/>
                  </a:moveTo>
                  <a:lnTo>
                    <a:pt x="0" y="3245485"/>
                  </a:lnTo>
                  <a:lnTo>
                    <a:pt x="0" y="0"/>
                  </a:lnTo>
                  <a:lnTo>
                    <a:pt x="3249546" y="0"/>
                  </a:lnTo>
                  <a:lnTo>
                    <a:pt x="3249546" y="3245485"/>
                  </a:lnTo>
                  <a:close/>
                </a:path>
              </a:pathLst>
            </a:custGeom>
            <a:blipFill>
              <a:blip r:embed="rId2">
                <a:alphaModFix amt="63000"/>
              </a:blip>
              <a:stretch>
                <a:fillRect/>
              </a:stretch>
            </a:blipFill>
          </p:spPr>
          <p:txBody>
            <a:bodyPr/>
            <a:lstStyle/>
            <a:p>
              <a:endParaRPr lang="en-AU" sz="700"/>
            </a:p>
          </p:txBody>
        </p:sp>
        <p:sp>
          <p:nvSpPr>
            <p:cNvPr id="26" name="Freeform 26"/>
            <p:cNvSpPr/>
            <p:nvPr/>
          </p:nvSpPr>
          <p:spPr>
            <a:xfrm rot="2318810">
              <a:off x="969915" y="703691"/>
              <a:ext cx="3208909" cy="3208909"/>
            </a:xfrm>
            <a:custGeom>
              <a:avLst/>
              <a:gdLst/>
              <a:ahLst/>
              <a:cxnLst/>
              <a:rect l="l" t="t" r="r" b="b"/>
              <a:pathLst>
                <a:path w="3208909" h="3208909">
                  <a:moveTo>
                    <a:pt x="0" y="0"/>
                  </a:moveTo>
                  <a:lnTo>
                    <a:pt x="3208909" y="0"/>
                  </a:lnTo>
                  <a:lnTo>
                    <a:pt x="3208909" y="3208909"/>
                  </a:lnTo>
                  <a:lnTo>
                    <a:pt x="0" y="32089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U" sz="700"/>
            </a:p>
          </p:txBody>
        </p:sp>
        <p:grpSp>
          <p:nvGrpSpPr>
            <p:cNvPr id="27" name="Group 27"/>
            <p:cNvGrpSpPr>
              <a:grpSpLocks noChangeAspect="1"/>
            </p:cNvGrpSpPr>
            <p:nvPr/>
          </p:nvGrpSpPr>
          <p:grpSpPr>
            <a:xfrm>
              <a:off x="1155534" y="903633"/>
              <a:ext cx="2837672" cy="2837660"/>
              <a:chOff x="0" y="0"/>
              <a:chExt cx="6350000" cy="6349975"/>
            </a:xfrm>
          </p:grpSpPr>
          <p:sp>
            <p:nvSpPr>
              <p:cNvPr id="28" name="Freeform 2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a:stretch>
              </a:blipFill>
            </p:spPr>
            <p:txBody>
              <a:bodyPr/>
              <a:lstStyle/>
              <a:p>
                <a:endParaRPr lang="en-AU" sz="700"/>
              </a:p>
            </p:txBody>
          </p:sp>
        </p:grpSp>
      </p:grpSp>
      <p:grpSp>
        <p:nvGrpSpPr>
          <p:cNvPr id="29" name="Group 29"/>
          <p:cNvGrpSpPr/>
          <p:nvPr/>
        </p:nvGrpSpPr>
        <p:grpSpPr>
          <a:xfrm>
            <a:off x="4840038" y="2880041"/>
            <a:ext cx="1811388" cy="1722275"/>
            <a:chOff x="0" y="0"/>
            <a:chExt cx="4830367" cy="4592734"/>
          </a:xfrm>
        </p:grpSpPr>
        <p:sp>
          <p:nvSpPr>
            <p:cNvPr id="30" name="Freeform 30"/>
            <p:cNvSpPr/>
            <p:nvPr/>
          </p:nvSpPr>
          <p:spPr>
            <a:xfrm rot="-2638190" flipH="1" flipV="1">
              <a:off x="671345" y="673325"/>
              <a:ext cx="3250146" cy="3246083"/>
            </a:xfrm>
            <a:custGeom>
              <a:avLst/>
              <a:gdLst/>
              <a:ahLst/>
              <a:cxnLst/>
              <a:rect l="l" t="t" r="r" b="b"/>
              <a:pathLst>
                <a:path w="3250146" h="3246083">
                  <a:moveTo>
                    <a:pt x="3250146" y="3246083"/>
                  </a:moveTo>
                  <a:lnTo>
                    <a:pt x="0" y="3246083"/>
                  </a:lnTo>
                  <a:lnTo>
                    <a:pt x="0" y="0"/>
                  </a:lnTo>
                  <a:lnTo>
                    <a:pt x="3250146" y="0"/>
                  </a:lnTo>
                  <a:lnTo>
                    <a:pt x="3250146" y="3246083"/>
                  </a:lnTo>
                  <a:close/>
                </a:path>
              </a:pathLst>
            </a:custGeom>
            <a:blipFill>
              <a:blip r:embed="rId2">
                <a:alphaModFix amt="63000"/>
              </a:blip>
              <a:stretch>
                <a:fillRect/>
              </a:stretch>
            </a:blipFill>
          </p:spPr>
          <p:txBody>
            <a:bodyPr/>
            <a:lstStyle/>
            <a:p>
              <a:endParaRPr lang="en-AU" sz="700"/>
            </a:p>
          </p:txBody>
        </p:sp>
        <p:sp>
          <p:nvSpPr>
            <p:cNvPr id="31" name="Freeform 31"/>
            <p:cNvSpPr/>
            <p:nvPr/>
          </p:nvSpPr>
          <p:spPr>
            <a:xfrm rot="2318810">
              <a:off x="970094" y="703821"/>
              <a:ext cx="3209501" cy="3209501"/>
            </a:xfrm>
            <a:custGeom>
              <a:avLst/>
              <a:gdLst/>
              <a:ahLst/>
              <a:cxnLst/>
              <a:rect l="l" t="t" r="r" b="b"/>
              <a:pathLst>
                <a:path w="3209501" h="3209501">
                  <a:moveTo>
                    <a:pt x="0" y="0"/>
                  </a:moveTo>
                  <a:lnTo>
                    <a:pt x="3209501" y="0"/>
                  </a:lnTo>
                  <a:lnTo>
                    <a:pt x="3209501" y="3209501"/>
                  </a:lnTo>
                  <a:lnTo>
                    <a:pt x="0" y="320950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U" sz="700"/>
            </a:p>
          </p:txBody>
        </p:sp>
        <p:grpSp>
          <p:nvGrpSpPr>
            <p:cNvPr id="32" name="Group 32"/>
            <p:cNvGrpSpPr>
              <a:grpSpLocks noChangeAspect="1"/>
            </p:cNvGrpSpPr>
            <p:nvPr/>
          </p:nvGrpSpPr>
          <p:grpSpPr>
            <a:xfrm>
              <a:off x="1155747" y="903799"/>
              <a:ext cx="2838195" cy="2838183"/>
              <a:chOff x="0" y="0"/>
              <a:chExt cx="6350000" cy="6349975"/>
            </a:xfrm>
          </p:grpSpPr>
          <p:sp>
            <p:nvSpPr>
              <p:cNvPr id="33" name="Freeform 3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0"/>
                <a:stretch>
                  <a:fillRect/>
                </a:stretch>
              </a:blipFill>
            </p:spPr>
            <p:txBody>
              <a:bodyPr/>
              <a:lstStyle/>
              <a:p>
                <a:endParaRPr lang="en-AU" sz="700"/>
              </a:p>
            </p:txBody>
          </p:sp>
        </p:grpSp>
      </p:grpSp>
      <p:grpSp>
        <p:nvGrpSpPr>
          <p:cNvPr id="34" name="Group 34"/>
          <p:cNvGrpSpPr/>
          <p:nvPr/>
        </p:nvGrpSpPr>
        <p:grpSpPr>
          <a:xfrm>
            <a:off x="6803491" y="2880359"/>
            <a:ext cx="1811054" cy="1721958"/>
            <a:chOff x="0" y="0"/>
            <a:chExt cx="4829477" cy="4591887"/>
          </a:xfrm>
        </p:grpSpPr>
        <p:sp>
          <p:nvSpPr>
            <p:cNvPr id="35" name="Freeform 35"/>
            <p:cNvSpPr/>
            <p:nvPr/>
          </p:nvSpPr>
          <p:spPr>
            <a:xfrm rot="-2638190" flipH="1" flipV="1">
              <a:off x="671222" y="673201"/>
              <a:ext cx="3249547" cy="3245485"/>
            </a:xfrm>
            <a:custGeom>
              <a:avLst/>
              <a:gdLst/>
              <a:ahLst/>
              <a:cxnLst/>
              <a:rect l="l" t="t" r="r" b="b"/>
              <a:pathLst>
                <a:path w="3249547" h="3245485">
                  <a:moveTo>
                    <a:pt x="3249546" y="3245485"/>
                  </a:moveTo>
                  <a:lnTo>
                    <a:pt x="0" y="3245485"/>
                  </a:lnTo>
                  <a:lnTo>
                    <a:pt x="0" y="0"/>
                  </a:lnTo>
                  <a:lnTo>
                    <a:pt x="3249546" y="0"/>
                  </a:lnTo>
                  <a:lnTo>
                    <a:pt x="3249546" y="3245485"/>
                  </a:lnTo>
                  <a:close/>
                </a:path>
              </a:pathLst>
            </a:custGeom>
            <a:blipFill>
              <a:blip r:embed="rId2">
                <a:alphaModFix amt="63000"/>
              </a:blip>
              <a:stretch>
                <a:fillRect/>
              </a:stretch>
            </a:blipFill>
          </p:spPr>
          <p:txBody>
            <a:bodyPr/>
            <a:lstStyle/>
            <a:p>
              <a:endParaRPr lang="en-AU" sz="700"/>
            </a:p>
          </p:txBody>
        </p:sp>
        <p:sp>
          <p:nvSpPr>
            <p:cNvPr id="36" name="Freeform 36"/>
            <p:cNvSpPr/>
            <p:nvPr/>
          </p:nvSpPr>
          <p:spPr>
            <a:xfrm rot="2318810">
              <a:off x="969915" y="703691"/>
              <a:ext cx="3208909" cy="3208909"/>
            </a:xfrm>
            <a:custGeom>
              <a:avLst/>
              <a:gdLst/>
              <a:ahLst/>
              <a:cxnLst/>
              <a:rect l="l" t="t" r="r" b="b"/>
              <a:pathLst>
                <a:path w="3208909" h="3208909">
                  <a:moveTo>
                    <a:pt x="0" y="0"/>
                  </a:moveTo>
                  <a:lnTo>
                    <a:pt x="3208909" y="0"/>
                  </a:lnTo>
                  <a:lnTo>
                    <a:pt x="3208909" y="3208909"/>
                  </a:lnTo>
                  <a:lnTo>
                    <a:pt x="0" y="32089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U" sz="700"/>
            </a:p>
          </p:txBody>
        </p:sp>
        <p:grpSp>
          <p:nvGrpSpPr>
            <p:cNvPr id="37" name="Group 37"/>
            <p:cNvGrpSpPr>
              <a:grpSpLocks noChangeAspect="1"/>
            </p:cNvGrpSpPr>
            <p:nvPr/>
          </p:nvGrpSpPr>
          <p:grpSpPr>
            <a:xfrm>
              <a:off x="1155534" y="903633"/>
              <a:ext cx="2837672" cy="2837660"/>
              <a:chOff x="0" y="0"/>
              <a:chExt cx="6350000" cy="6349975"/>
            </a:xfrm>
          </p:grpSpPr>
          <p:sp>
            <p:nvSpPr>
              <p:cNvPr id="38" name="Freeform 3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1"/>
                <a:stretch>
                  <a:fillRect/>
                </a:stretch>
              </a:blipFill>
            </p:spPr>
            <p:txBody>
              <a:bodyPr/>
              <a:lstStyle/>
              <a:p>
                <a:endParaRPr lang="en-AU" sz="700"/>
              </a:p>
            </p:txBody>
          </p:sp>
        </p:grpSp>
      </p:grpSp>
      <p:sp>
        <p:nvSpPr>
          <p:cNvPr id="41" name="TextBox 41"/>
          <p:cNvSpPr txBox="1"/>
          <p:nvPr/>
        </p:nvSpPr>
        <p:spPr>
          <a:xfrm>
            <a:off x="2392223" y="2422673"/>
            <a:ext cx="746787" cy="450444"/>
          </a:xfrm>
          <a:prstGeom prst="rect">
            <a:avLst/>
          </a:prstGeom>
        </p:spPr>
        <p:txBody>
          <a:bodyPr wrap="square" lIns="0" tIns="0" rIns="0" bIns="0" rtlCol="0" anchor="t">
            <a:spAutoFit/>
          </a:bodyPr>
          <a:lstStyle/>
          <a:p>
            <a:pPr algn="ctr">
              <a:lnSpc>
                <a:spcPts val="1190"/>
              </a:lnSpc>
            </a:pPr>
            <a:r>
              <a:rPr lang="en-US" sz="850">
                <a:solidFill>
                  <a:srgbClr val="0F2B3F"/>
                </a:solidFill>
                <a:latin typeface="Roboto"/>
                <a:ea typeface="Roboto"/>
                <a:cs typeface="Roboto"/>
                <a:sym typeface="Roboto"/>
              </a:rPr>
              <a:t>Mark Cooper</a:t>
            </a:r>
          </a:p>
          <a:p>
            <a:pPr algn="ctr">
              <a:lnSpc>
                <a:spcPts val="1190"/>
              </a:lnSpc>
            </a:pPr>
            <a:r>
              <a:rPr lang="en-US" sz="850">
                <a:solidFill>
                  <a:srgbClr val="00AA7F"/>
                </a:solidFill>
                <a:latin typeface="Roboto"/>
                <a:ea typeface="Roboto"/>
                <a:cs typeface="Roboto"/>
                <a:sym typeface="Roboto"/>
              </a:rPr>
              <a:t>Client Principal </a:t>
            </a:r>
          </a:p>
          <a:p>
            <a:pPr algn="ctr">
              <a:lnSpc>
                <a:spcPts val="1190"/>
              </a:lnSpc>
              <a:spcBef>
                <a:spcPct val="0"/>
              </a:spcBef>
            </a:pPr>
            <a:r>
              <a:rPr lang="en-US" sz="850">
                <a:solidFill>
                  <a:srgbClr val="00AA7F"/>
                </a:solidFill>
                <a:latin typeface="Roboto"/>
                <a:ea typeface="Roboto"/>
                <a:cs typeface="Roboto"/>
                <a:sym typeface="Roboto"/>
              </a:rPr>
              <a:t>intelia</a:t>
            </a:r>
          </a:p>
        </p:txBody>
      </p:sp>
      <p:grpSp>
        <p:nvGrpSpPr>
          <p:cNvPr id="42" name="Group 42"/>
          <p:cNvGrpSpPr/>
          <p:nvPr/>
        </p:nvGrpSpPr>
        <p:grpSpPr>
          <a:xfrm>
            <a:off x="1814572" y="2809485"/>
            <a:ext cx="1809217" cy="1720212"/>
            <a:chOff x="0" y="0"/>
            <a:chExt cx="4824579" cy="4587230"/>
          </a:xfrm>
        </p:grpSpPr>
        <p:sp>
          <p:nvSpPr>
            <p:cNvPr id="43" name="Freeform 43"/>
            <p:cNvSpPr/>
            <p:nvPr/>
          </p:nvSpPr>
          <p:spPr>
            <a:xfrm rot="-2638190" flipH="1" flipV="1">
              <a:off x="670541" y="672518"/>
              <a:ext cx="3246252" cy="3242194"/>
            </a:xfrm>
            <a:custGeom>
              <a:avLst/>
              <a:gdLst/>
              <a:ahLst/>
              <a:cxnLst/>
              <a:rect l="l" t="t" r="r" b="b"/>
              <a:pathLst>
                <a:path w="3246252" h="3242194">
                  <a:moveTo>
                    <a:pt x="3246252" y="3242194"/>
                  </a:moveTo>
                  <a:lnTo>
                    <a:pt x="0" y="3242194"/>
                  </a:lnTo>
                  <a:lnTo>
                    <a:pt x="0" y="0"/>
                  </a:lnTo>
                  <a:lnTo>
                    <a:pt x="3246252" y="0"/>
                  </a:lnTo>
                  <a:lnTo>
                    <a:pt x="3246252" y="3242194"/>
                  </a:lnTo>
                  <a:close/>
                </a:path>
              </a:pathLst>
            </a:custGeom>
            <a:blipFill>
              <a:blip r:embed="rId2">
                <a:alphaModFix amt="63000"/>
              </a:blip>
              <a:stretch>
                <a:fillRect/>
              </a:stretch>
            </a:blipFill>
          </p:spPr>
          <p:txBody>
            <a:bodyPr/>
            <a:lstStyle/>
            <a:p>
              <a:endParaRPr lang="en-AU" sz="700"/>
            </a:p>
          </p:txBody>
        </p:sp>
        <p:sp>
          <p:nvSpPr>
            <p:cNvPr id="44" name="Freeform 44"/>
            <p:cNvSpPr/>
            <p:nvPr/>
          </p:nvSpPr>
          <p:spPr>
            <a:xfrm rot="2318810">
              <a:off x="968932" y="702977"/>
              <a:ext cx="3205655" cy="3205655"/>
            </a:xfrm>
            <a:custGeom>
              <a:avLst/>
              <a:gdLst/>
              <a:ahLst/>
              <a:cxnLst/>
              <a:rect l="l" t="t" r="r" b="b"/>
              <a:pathLst>
                <a:path w="3205655" h="3205655">
                  <a:moveTo>
                    <a:pt x="0" y="0"/>
                  </a:moveTo>
                  <a:lnTo>
                    <a:pt x="3205655" y="0"/>
                  </a:lnTo>
                  <a:lnTo>
                    <a:pt x="3205655" y="3205656"/>
                  </a:lnTo>
                  <a:lnTo>
                    <a:pt x="0" y="32056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AU" sz="700"/>
            </a:p>
          </p:txBody>
        </p:sp>
        <p:grpSp>
          <p:nvGrpSpPr>
            <p:cNvPr id="45" name="Group 45"/>
            <p:cNvGrpSpPr>
              <a:grpSpLocks noChangeAspect="1"/>
            </p:cNvGrpSpPr>
            <p:nvPr/>
          </p:nvGrpSpPr>
          <p:grpSpPr>
            <a:xfrm>
              <a:off x="1154362" y="902716"/>
              <a:ext cx="2834794" cy="2834783"/>
              <a:chOff x="0" y="0"/>
              <a:chExt cx="6350000" cy="6349975"/>
            </a:xfrm>
          </p:grpSpPr>
          <p:sp>
            <p:nvSpPr>
              <p:cNvPr id="46" name="Freeform 4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2"/>
                <a:stretch>
                  <a:fillRect/>
                </a:stretch>
              </a:blipFill>
            </p:spPr>
            <p:txBody>
              <a:bodyPr/>
              <a:lstStyle/>
              <a:p>
                <a:endParaRPr lang="en-AU" sz="700"/>
              </a:p>
            </p:txBody>
          </p:sp>
        </p:grpSp>
      </p:grpSp>
      <p:sp>
        <p:nvSpPr>
          <p:cNvPr id="47" name="TextBox 47"/>
          <p:cNvSpPr txBox="1"/>
          <p:nvPr/>
        </p:nvSpPr>
        <p:spPr>
          <a:xfrm>
            <a:off x="52241" y="2422673"/>
            <a:ext cx="1403346" cy="450444"/>
          </a:xfrm>
          <a:prstGeom prst="rect">
            <a:avLst/>
          </a:prstGeom>
        </p:spPr>
        <p:txBody>
          <a:bodyPr wrap="square" lIns="0" tIns="0" rIns="0" bIns="0" rtlCol="0" anchor="t">
            <a:spAutoFit/>
          </a:bodyPr>
          <a:lstStyle/>
          <a:p>
            <a:pPr algn="ctr">
              <a:lnSpc>
                <a:spcPts val="1190"/>
              </a:lnSpc>
            </a:pPr>
            <a:r>
              <a:rPr lang="en-US" sz="850">
                <a:solidFill>
                  <a:srgbClr val="0F2B3F"/>
                </a:solidFill>
                <a:latin typeface="Roboto"/>
                <a:ea typeface="Roboto"/>
                <a:cs typeface="Roboto"/>
                <a:sym typeface="Roboto"/>
              </a:rPr>
              <a:t>Joel Collins</a:t>
            </a:r>
          </a:p>
          <a:p>
            <a:pPr algn="ctr">
              <a:lnSpc>
                <a:spcPts val="1190"/>
              </a:lnSpc>
            </a:pPr>
            <a:r>
              <a:rPr lang="en-US" sz="850">
                <a:solidFill>
                  <a:srgbClr val="00AA7F"/>
                </a:solidFill>
                <a:latin typeface="Roboto"/>
                <a:ea typeface="Roboto"/>
                <a:cs typeface="Roboto"/>
                <a:sym typeface="Roboto"/>
              </a:rPr>
              <a:t>Co Founder &amp; Director</a:t>
            </a:r>
          </a:p>
          <a:p>
            <a:pPr algn="ctr">
              <a:lnSpc>
                <a:spcPts val="1190"/>
              </a:lnSpc>
              <a:spcBef>
                <a:spcPct val="0"/>
              </a:spcBef>
            </a:pPr>
            <a:r>
              <a:rPr lang="en-US" sz="850" err="1">
                <a:solidFill>
                  <a:srgbClr val="00AA7F"/>
                </a:solidFill>
                <a:latin typeface="Roboto"/>
                <a:ea typeface="Roboto"/>
                <a:cs typeface="Roboto"/>
                <a:sym typeface="Roboto"/>
              </a:rPr>
              <a:t>intelia</a:t>
            </a:r>
            <a:endParaRPr lang="en-US" sz="850" err="1">
              <a:solidFill>
                <a:srgbClr val="00AA7F"/>
              </a:solidFill>
              <a:latin typeface="Roboto"/>
              <a:ea typeface="Roboto"/>
              <a:cs typeface="Roboto"/>
            </a:endParaRPr>
          </a:p>
        </p:txBody>
      </p:sp>
      <p:sp>
        <p:nvSpPr>
          <p:cNvPr id="48" name="TextBox 48"/>
          <p:cNvSpPr txBox="1"/>
          <p:nvPr/>
        </p:nvSpPr>
        <p:spPr>
          <a:xfrm>
            <a:off x="297074" y="4385693"/>
            <a:ext cx="920916" cy="450444"/>
          </a:xfrm>
          <a:prstGeom prst="rect">
            <a:avLst/>
          </a:prstGeom>
        </p:spPr>
        <p:txBody>
          <a:bodyPr wrap="square" lIns="0" tIns="0" rIns="0" bIns="0" rtlCol="0" anchor="t">
            <a:spAutoFit/>
          </a:bodyPr>
          <a:lstStyle/>
          <a:p>
            <a:pPr algn="ctr">
              <a:lnSpc>
                <a:spcPts val="1190"/>
              </a:lnSpc>
            </a:pPr>
            <a:r>
              <a:rPr lang="en-US" sz="850">
                <a:latin typeface="Roboto"/>
                <a:ea typeface="Roboto"/>
                <a:cs typeface="Roboto"/>
                <a:sym typeface="Roboto"/>
              </a:rPr>
              <a:t>Direnc Uysal</a:t>
            </a:r>
          </a:p>
          <a:p>
            <a:pPr algn="ctr">
              <a:lnSpc>
                <a:spcPts val="1190"/>
              </a:lnSpc>
            </a:pPr>
            <a:r>
              <a:rPr lang="en-US" sz="850">
                <a:solidFill>
                  <a:srgbClr val="00AA7F"/>
                </a:solidFill>
                <a:latin typeface="Roboto"/>
                <a:ea typeface="Roboto"/>
                <a:cs typeface="Roboto"/>
                <a:sym typeface="Roboto"/>
              </a:rPr>
              <a:t>Chief Technologist </a:t>
            </a:r>
          </a:p>
          <a:p>
            <a:pPr algn="ctr">
              <a:lnSpc>
                <a:spcPts val="1190"/>
              </a:lnSpc>
              <a:spcBef>
                <a:spcPct val="0"/>
              </a:spcBef>
            </a:pPr>
            <a:r>
              <a:rPr lang="en-US" sz="850">
                <a:solidFill>
                  <a:srgbClr val="00AA7F"/>
                </a:solidFill>
                <a:latin typeface="Roboto"/>
                <a:ea typeface="Roboto"/>
                <a:cs typeface="Roboto"/>
                <a:sym typeface="Roboto"/>
              </a:rPr>
              <a:t>intelia</a:t>
            </a:r>
          </a:p>
        </p:txBody>
      </p:sp>
      <p:sp>
        <p:nvSpPr>
          <p:cNvPr id="49" name="TextBox 49"/>
          <p:cNvSpPr txBox="1"/>
          <p:nvPr/>
        </p:nvSpPr>
        <p:spPr>
          <a:xfrm>
            <a:off x="2320496" y="4385693"/>
            <a:ext cx="890241" cy="450444"/>
          </a:xfrm>
          <a:prstGeom prst="rect">
            <a:avLst/>
          </a:prstGeom>
        </p:spPr>
        <p:txBody>
          <a:bodyPr wrap="square" lIns="0" tIns="0" rIns="0" bIns="0" rtlCol="0" anchor="t">
            <a:spAutoFit/>
          </a:bodyPr>
          <a:lstStyle/>
          <a:p>
            <a:pPr algn="ctr">
              <a:lnSpc>
                <a:spcPts val="1190"/>
              </a:lnSpc>
            </a:pPr>
            <a:r>
              <a:rPr lang="en-US" sz="850">
                <a:solidFill>
                  <a:srgbClr val="0F2B3F"/>
                </a:solidFill>
                <a:latin typeface="Roboto"/>
                <a:ea typeface="Roboto"/>
                <a:cs typeface="Roboto"/>
                <a:sym typeface="Roboto"/>
              </a:rPr>
              <a:t>Bihag Kashikar</a:t>
            </a:r>
          </a:p>
          <a:p>
            <a:pPr algn="ctr">
              <a:lnSpc>
                <a:spcPts val="1190"/>
              </a:lnSpc>
            </a:pPr>
            <a:r>
              <a:rPr lang="en-US" sz="850">
                <a:solidFill>
                  <a:srgbClr val="00AA7F"/>
                </a:solidFill>
                <a:latin typeface="Roboto"/>
                <a:ea typeface="Roboto"/>
                <a:cs typeface="Roboto"/>
                <a:sym typeface="Roboto"/>
              </a:rPr>
              <a:t>Principal Engineer </a:t>
            </a:r>
          </a:p>
          <a:p>
            <a:pPr algn="ctr">
              <a:lnSpc>
                <a:spcPts val="1190"/>
              </a:lnSpc>
              <a:spcBef>
                <a:spcPct val="0"/>
              </a:spcBef>
            </a:pPr>
            <a:r>
              <a:rPr lang="en-US" sz="850">
                <a:solidFill>
                  <a:srgbClr val="00AA7F"/>
                </a:solidFill>
                <a:latin typeface="Roboto"/>
                <a:ea typeface="Roboto"/>
                <a:cs typeface="Roboto"/>
                <a:sym typeface="Roboto"/>
              </a:rPr>
              <a:t>intelia</a:t>
            </a:r>
          </a:p>
        </p:txBody>
      </p:sp>
      <p:sp>
        <p:nvSpPr>
          <p:cNvPr id="50" name="TextBox 50"/>
          <p:cNvSpPr txBox="1"/>
          <p:nvPr/>
        </p:nvSpPr>
        <p:spPr>
          <a:xfrm>
            <a:off x="5081607" y="2429729"/>
            <a:ext cx="1559743" cy="450444"/>
          </a:xfrm>
          <a:prstGeom prst="rect">
            <a:avLst/>
          </a:prstGeom>
        </p:spPr>
        <p:txBody>
          <a:bodyPr wrap="square" lIns="0" tIns="0" rIns="0" bIns="0" rtlCol="0" anchor="t">
            <a:spAutoFit/>
          </a:bodyPr>
          <a:lstStyle/>
          <a:p>
            <a:pPr algn="ctr">
              <a:lnSpc>
                <a:spcPts val="1190"/>
              </a:lnSpc>
            </a:pPr>
            <a:r>
              <a:rPr lang="en-US" sz="850">
                <a:solidFill>
                  <a:srgbClr val="0F2B3F"/>
                </a:solidFill>
                <a:latin typeface="Roboto"/>
                <a:ea typeface="Roboto"/>
                <a:cs typeface="Roboto"/>
                <a:sym typeface="Roboto"/>
              </a:rPr>
              <a:t>Nerissa Penfold</a:t>
            </a:r>
          </a:p>
          <a:p>
            <a:pPr algn="ctr">
              <a:lnSpc>
                <a:spcPts val="1190"/>
              </a:lnSpc>
            </a:pPr>
            <a:r>
              <a:rPr lang="en-US" sz="850">
                <a:solidFill>
                  <a:srgbClr val="00AA7F"/>
                </a:solidFill>
                <a:latin typeface="Roboto"/>
                <a:ea typeface="Roboto"/>
                <a:cs typeface="Roboto"/>
                <a:sym typeface="Roboto"/>
              </a:rPr>
              <a:t>Head of Sales</a:t>
            </a:r>
          </a:p>
          <a:p>
            <a:pPr algn="ctr">
              <a:lnSpc>
                <a:spcPts val="1190"/>
              </a:lnSpc>
              <a:spcBef>
                <a:spcPct val="0"/>
              </a:spcBef>
            </a:pPr>
            <a:r>
              <a:rPr lang="en-US" sz="850">
                <a:solidFill>
                  <a:srgbClr val="00AA7F"/>
                </a:solidFill>
                <a:latin typeface="Roboto"/>
                <a:ea typeface="Roboto"/>
                <a:cs typeface="Roboto"/>
                <a:sym typeface="Roboto"/>
              </a:rPr>
              <a:t>Google</a:t>
            </a:r>
          </a:p>
        </p:txBody>
      </p:sp>
      <p:sp>
        <p:nvSpPr>
          <p:cNvPr id="51" name="TextBox 51"/>
          <p:cNvSpPr txBox="1"/>
          <p:nvPr/>
        </p:nvSpPr>
        <p:spPr>
          <a:xfrm>
            <a:off x="5132890" y="4456249"/>
            <a:ext cx="1225683" cy="450444"/>
          </a:xfrm>
          <a:prstGeom prst="rect">
            <a:avLst/>
          </a:prstGeom>
        </p:spPr>
        <p:txBody>
          <a:bodyPr wrap="square" lIns="0" tIns="0" rIns="0" bIns="0" rtlCol="0" anchor="t">
            <a:spAutoFit/>
          </a:bodyPr>
          <a:lstStyle/>
          <a:p>
            <a:pPr algn="ctr">
              <a:lnSpc>
                <a:spcPts val="1190"/>
              </a:lnSpc>
            </a:pPr>
            <a:r>
              <a:rPr lang="en-US" sz="850">
                <a:latin typeface="Roboto"/>
                <a:ea typeface="Roboto"/>
                <a:cs typeface="Roboto"/>
                <a:sym typeface="Roboto"/>
              </a:rPr>
              <a:t>Nazli Seghar</a:t>
            </a:r>
          </a:p>
          <a:p>
            <a:pPr algn="ctr">
              <a:lnSpc>
                <a:spcPts val="1190"/>
              </a:lnSpc>
            </a:pPr>
            <a:r>
              <a:rPr lang="en-US" sz="850">
                <a:solidFill>
                  <a:srgbClr val="00AA7F"/>
                </a:solidFill>
                <a:latin typeface="Roboto"/>
                <a:ea typeface="Roboto"/>
                <a:cs typeface="Roboto"/>
                <a:sym typeface="Roboto"/>
              </a:rPr>
              <a:t>Healthcare Industry Lead </a:t>
            </a:r>
          </a:p>
          <a:p>
            <a:pPr algn="ctr">
              <a:lnSpc>
                <a:spcPts val="1190"/>
              </a:lnSpc>
              <a:spcBef>
                <a:spcPct val="0"/>
              </a:spcBef>
            </a:pPr>
            <a:r>
              <a:rPr lang="en-US" sz="850">
                <a:solidFill>
                  <a:srgbClr val="00AA7F"/>
                </a:solidFill>
                <a:latin typeface="Roboto"/>
                <a:ea typeface="Roboto"/>
                <a:cs typeface="Roboto"/>
                <a:sym typeface="Roboto"/>
              </a:rPr>
              <a:t>Google</a:t>
            </a:r>
          </a:p>
        </p:txBody>
      </p:sp>
      <p:sp>
        <p:nvSpPr>
          <p:cNvPr id="52" name="TextBox 52"/>
          <p:cNvSpPr txBox="1"/>
          <p:nvPr/>
        </p:nvSpPr>
        <p:spPr>
          <a:xfrm>
            <a:off x="7028379" y="2422673"/>
            <a:ext cx="1588011" cy="450444"/>
          </a:xfrm>
          <a:prstGeom prst="rect">
            <a:avLst/>
          </a:prstGeom>
        </p:spPr>
        <p:txBody>
          <a:bodyPr wrap="square" lIns="0" tIns="0" rIns="0" bIns="0" rtlCol="0" anchor="t">
            <a:spAutoFit/>
          </a:bodyPr>
          <a:lstStyle/>
          <a:p>
            <a:pPr algn="ctr">
              <a:lnSpc>
                <a:spcPts val="1190"/>
              </a:lnSpc>
            </a:pPr>
            <a:r>
              <a:rPr lang="en-US" sz="850">
                <a:latin typeface="Roboto"/>
                <a:ea typeface="Roboto"/>
                <a:cs typeface="Roboto"/>
                <a:sym typeface="Roboto"/>
              </a:rPr>
              <a:t>Ivetta Kleiman</a:t>
            </a:r>
          </a:p>
          <a:p>
            <a:pPr algn="ctr">
              <a:lnSpc>
                <a:spcPts val="1190"/>
              </a:lnSpc>
            </a:pPr>
            <a:r>
              <a:rPr lang="en-US" sz="850">
                <a:solidFill>
                  <a:srgbClr val="00AA7F"/>
                </a:solidFill>
                <a:latin typeface="Roboto"/>
                <a:ea typeface="Roboto"/>
                <a:cs typeface="Roboto"/>
                <a:sym typeface="Roboto"/>
              </a:rPr>
              <a:t>Customer Engineering Manager </a:t>
            </a:r>
            <a:endParaRPr lang="en-US" sz="850">
              <a:solidFill>
                <a:srgbClr val="00AA7F"/>
              </a:solidFill>
              <a:latin typeface="Roboto"/>
              <a:ea typeface="Roboto"/>
              <a:cs typeface="Roboto"/>
            </a:endParaRPr>
          </a:p>
          <a:p>
            <a:pPr algn="ctr">
              <a:lnSpc>
                <a:spcPts val="1190"/>
              </a:lnSpc>
              <a:spcBef>
                <a:spcPct val="0"/>
              </a:spcBef>
            </a:pPr>
            <a:r>
              <a:rPr lang="en-US" sz="850">
                <a:solidFill>
                  <a:srgbClr val="00AA7F"/>
                </a:solidFill>
                <a:latin typeface="Roboto"/>
                <a:ea typeface="Roboto"/>
                <a:cs typeface="Roboto"/>
                <a:sym typeface="Roboto"/>
              </a:rPr>
              <a:t>Google</a:t>
            </a:r>
            <a:endParaRPr lang="en-US" sz="850">
              <a:solidFill>
                <a:srgbClr val="00AA7F"/>
              </a:solidFill>
              <a:latin typeface="Roboto"/>
              <a:ea typeface="Roboto"/>
              <a:cs typeface="Roboto"/>
            </a:endParaRPr>
          </a:p>
        </p:txBody>
      </p:sp>
      <p:sp>
        <p:nvSpPr>
          <p:cNvPr id="53" name="TextBox 53"/>
          <p:cNvSpPr txBox="1"/>
          <p:nvPr/>
        </p:nvSpPr>
        <p:spPr>
          <a:xfrm>
            <a:off x="7117200" y="4456249"/>
            <a:ext cx="1272563" cy="450444"/>
          </a:xfrm>
          <a:prstGeom prst="rect">
            <a:avLst/>
          </a:prstGeom>
        </p:spPr>
        <p:txBody>
          <a:bodyPr wrap="square" lIns="0" tIns="0" rIns="0" bIns="0" rtlCol="0" anchor="t">
            <a:spAutoFit/>
          </a:bodyPr>
          <a:lstStyle/>
          <a:p>
            <a:pPr algn="ctr">
              <a:lnSpc>
                <a:spcPts val="1190"/>
              </a:lnSpc>
            </a:pPr>
            <a:r>
              <a:rPr lang="en-US" sz="850">
                <a:latin typeface="Roboto"/>
                <a:ea typeface="Roboto"/>
                <a:cs typeface="Roboto"/>
                <a:sym typeface="Roboto"/>
              </a:rPr>
              <a:t>Matt Turner</a:t>
            </a:r>
          </a:p>
          <a:p>
            <a:pPr algn="ctr">
              <a:lnSpc>
                <a:spcPts val="1190"/>
              </a:lnSpc>
            </a:pPr>
            <a:r>
              <a:rPr lang="en-US" sz="850">
                <a:solidFill>
                  <a:srgbClr val="00AA7F"/>
                </a:solidFill>
                <a:latin typeface="Roboto"/>
                <a:ea typeface="Roboto"/>
                <a:cs typeface="Roboto"/>
                <a:sym typeface="Roboto"/>
              </a:rPr>
              <a:t>Data Analytics Team Lead </a:t>
            </a:r>
          </a:p>
          <a:p>
            <a:pPr algn="ctr">
              <a:lnSpc>
                <a:spcPts val="1190"/>
              </a:lnSpc>
              <a:spcBef>
                <a:spcPct val="0"/>
              </a:spcBef>
            </a:pPr>
            <a:r>
              <a:rPr lang="en-US" sz="850">
                <a:solidFill>
                  <a:srgbClr val="00AA7F"/>
                </a:solidFill>
                <a:latin typeface="Roboto"/>
                <a:ea typeface="Roboto"/>
                <a:cs typeface="Roboto"/>
                <a:sym typeface="Roboto"/>
              </a:rPr>
              <a:t>Google</a:t>
            </a:r>
          </a:p>
        </p:txBody>
      </p:sp>
      <p:sp>
        <p:nvSpPr>
          <p:cNvPr id="54" name="Google Shape;391;p61">
            <a:extLst>
              <a:ext uri="{FF2B5EF4-FFF2-40B4-BE49-F238E27FC236}">
                <a16:creationId xmlns:a16="http://schemas.microsoft.com/office/drawing/2014/main" id="{27AE118C-6763-B21C-63D4-4BDD8AEED50D}"/>
              </a:ext>
            </a:extLst>
          </p:cNvPr>
          <p:cNvSpPr txBox="1"/>
          <p:nvPr/>
        </p:nvSpPr>
        <p:spPr>
          <a:xfrm>
            <a:off x="458998" y="512536"/>
            <a:ext cx="5882175" cy="464175"/>
          </a:xfrm>
          <a:prstGeom prst="rect">
            <a:avLst/>
          </a:prstGeom>
          <a:noFill/>
          <a:ln>
            <a:noFill/>
          </a:ln>
        </p:spPr>
        <p:txBody>
          <a:bodyPr spcFirstLastPara="1" wrap="square" lIns="48200" tIns="24100" rIns="48200" bIns="24100" anchor="t" anchorCtr="0">
            <a:spAutoFit/>
          </a:bodyPr>
          <a:lstStyle/>
          <a:p>
            <a:pPr marL="0" marR="0" lvl="0" indent="0" algn="l" rtl="0">
              <a:lnSpc>
                <a:spcPct val="100000"/>
              </a:lnSpc>
              <a:spcBef>
                <a:spcPts val="0"/>
              </a:spcBef>
              <a:spcAft>
                <a:spcPts val="0"/>
              </a:spcAft>
              <a:buClr>
                <a:srgbClr val="0D2435"/>
              </a:buClr>
              <a:buSzPts val="2700"/>
              <a:buFont typeface="Roboto"/>
              <a:buNone/>
            </a:pPr>
            <a:r>
              <a:rPr lang="en-GB" sz="2700" b="1" i="0" u="none" strike="noStrike" cap="none">
                <a:solidFill>
                  <a:srgbClr val="0D2435"/>
                </a:solidFill>
                <a:latin typeface="Roboto"/>
                <a:ea typeface="Roboto"/>
                <a:cs typeface="Roboto"/>
                <a:sym typeface="Roboto"/>
              </a:rPr>
              <a:t>The Team</a:t>
            </a:r>
            <a:endParaRPr sz="1800" b="1" i="0" u="none" strike="noStrike" cap="none">
              <a:solidFill>
                <a:srgbClr val="0D2435"/>
              </a:solidFill>
              <a:latin typeface="Roboto"/>
              <a:ea typeface="Roboto"/>
              <a:cs typeface="Roboto"/>
              <a:sym typeface="Roboto"/>
            </a:endParaRPr>
          </a:p>
        </p:txBody>
      </p:sp>
      <p:pic>
        <p:nvPicPr>
          <p:cNvPr id="2" name="Picture 1" descr="A person smiling for a picture&#10;&#10;AI-generated content may be incorrect.">
            <a:extLst>
              <a:ext uri="{FF2B5EF4-FFF2-40B4-BE49-F238E27FC236}">
                <a16:creationId xmlns:a16="http://schemas.microsoft.com/office/drawing/2014/main" id="{11761554-E135-A13F-8610-CFFCED1813EF}"/>
              </a:ext>
            </a:extLst>
          </p:cNvPr>
          <p:cNvPicPr>
            <a:picLocks noChangeAspect="1"/>
          </p:cNvPicPr>
          <p:nvPr/>
        </p:nvPicPr>
        <p:blipFill>
          <a:blip r:embed="rId13"/>
          <a:stretch>
            <a:fillRect/>
          </a:stretch>
        </p:blipFill>
        <p:spPr>
          <a:xfrm>
            <a:off x="3513137" y="1877659"/>
            <a:ext cx="1567392" cy="1860903"/>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86"/>
          <p:cNvSpPr/>
          <p:nvPr/>
        </p:nvSpPr>
        <p:spPr>
          <a:xfrm>
            <a:off x="0" y="0"/>
            <a:ext cx="9144000" cy="5143500"/>
          </a:xfrm>
          <a:prstGeom prst="rect">
            <a:avLst/>
          </a:prstGeom>
          <a:solidFill>
            <a:srgbClr val="0D2435"/>
          </a:solidFill>
          <a:ln w="55000" cap="flat" cmpd="thickThin">
            <a:solidFill>
              <a:srgbClr val="0D2435"/>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Roboto Light"/>
              <a:ea typeface="Roboto Light"/>
              <a:cs typeface="Roboto Light"/>
              <a:sym typeface="Roboto Light"/>
            </a:endParaRPr>
          </a:p>
        </p:txBody>
      </p:sp>
      <p:sp>
        <p:nvSpPr>
          <p:cNvPr id="872" name="Google Shape;872;p86"/>
          <p:cNvSpPr/>
          <p:nvPr/>
        </p:nvSpPr>
        <p:spPr>
          <a:xfrm>
            <a:off x="7151822" y="457121"/>
            <a:ext cx="829205" cy="914480"/>
          </a:xfrm>
          <a:custGeom>
            <a:avLst/>
            <a:gdLst/>
            <a:ahLst/>
            <a:cxnLst/>
            <a:rect l="l" t="t" r="r" b="b"/>
            <a:pathLst>
              <a:path w="1619939" h="1619939" extrusionOk="0">
                <a:moveTo>
                  <a:pt x="0" y="0"/>
                </a:moveTo>
                <a:lnTo>
                  <a:pt x="1619939" y="0"/>
                </a:lnTo>
                <a:lnTo>
                  <a:pt x="1619939" y="1619939"/>
                </a:lnTo>
                <a:lnTo>
                  <a:pt x="0" y="1619939"/>
                </a:lnTo>
                <a:lnTo>
                  <a:pt x="0" y="0"/>
                </a:lnTo>
                <a:close/>
              </a:path>
            </a:pathLst>
          </a:custGeom>
          <a:blipFill rotWithShape="1">
            <a:blip r:embed="rId3">
              <a:alphaModFix/>
            </a:blip>
            <a:stretch>
              <a:fillRect/>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Roboto Light"/>
              <a:ea typeface="Roboto Light"/>
              <a:cs typeface="Roboto Light"/>
              <a:sym typeface="Roboto Light"/>
            </a:endParaRPr>
          </a:p>
        </p:txBody>
      </p:sp>
      <p:sp>
        <p:nvSpPr>
          <p:cNvPr id="873" name="Google Shape;873;p86"/>
          <p:cNvSpPr/>
          <p:nvPr/>
        </p:nvSpPr>
        <p:spPr>
          <a:xfrm>
            <a:off x="7981027" y="518758"/>
            <a:ext cx="753746" cy="1047644"/>
          </a:xfrm>
          <a:custGeom>
            <a:avLst/>
            <a:gdLst/>
            <a:ahLst/>
            <a:cxnLst/>
            <a:rect l="l" t="t" r="r" b="b"/>
            <a:pathLst>
              <a:path w="1346449" h="1905352" extrusionOk="0">
                <a:moveTo>
                  <a:pt x="0" y="0"/>
                </a:moveTo>
                <a:lnTo>
                  <a:pt x="1346449" y="0"/>
                </a:lnTo>
                <a:lnTo>
                  <a:pt x="1346449" y="1905352"/>
                </a:lnTo>
                <a:lnTo>
                  <a:pt x="0" y="1905352"/>
                </a:lnTo>
                <a:lnTo>
                  <a:pt x="0" y="0"/>
                </a:lnTo>
                <a:close/>
              </a:path>
            </a:pathLst>
          </a:custGeom>
          <a:blipFill rotWithShape="1">
            <a:blip r:embed="rId4">
              <a:alphaModFix/>
            </a:blip>
            <a:stretch>
              <a:fillRect/>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Roboto Light"/>
              <a:ea typeface="Roboto Light"/>
              <a:cs typeface="Roboto Light"/>
              <a:sym typeface="Roboto Light"/>
            </a:endParaRPr>
          </a:p>
        </p:txBody>
      </p:sp>
      <p:sp>
        <p:nvSpPr>
          <p:cNvPr id="874" name="Google Shape;874;p86"/>
          <p:cNvSpPr/>
          <p:nvPr/>
        </p:nvSpPr>
        <p:spPr>
          <a:xfrm>
            <a:off x="523293" y="552050"/>
            <a:ext cx="1789472" cy="414973"/>
          </a:xfrm>
          <a:custGeom>
            <a:avLst/>
            <a:gdLst/>
            <a:ahLst/>
            <a:cxnLst/>
            <a:rect l="l" t="t" r="r" b="b"/>
            <a:pathLst>
              <a:path w="2385963" h="553297" extrusionOk="0">
                <a:moveTo>
                  <a:pt x="0" y="0"/>
                </a:moveTo>
                <a:lnTo>
                  <a:pt x="2385964" y="0"/>
                </a:lnTo>
                <a:lnTo>
                  <a:pt x="2385964" y="553296"/>
                </a:lnTo>
                <a:lnTo>
                  <a:pt x="0" y="553296"/>
                </a:lnTo>
                <a:lnTo>
                  <a:pt x="0" y="0"/>
                </a:lnTo>
                <a:close/>
              </a:path>
            </a:pathLst>
          </a:custGeom>
          <a:blipFill rotWithShape="1">
            <a:blip r:embed="rId5">
              <a:alphaModFix/>
            </a:blip>
            <a:stretch>
              <a:fillRect/>
            </a:stretch>
          </a:blip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Roboto Light"/>
              <a:ea typeface="Roboto Light"/>
              <a:cs typeface="Roboto Light"/>
              <a:sym typeface="Roboto Light"/>
            </a:endParaRPr>
          </a:p>
        </p:txBody>
      </p:sp>
      <p:sp>
        <p:nvSpPr>
          <p:cNvPr id="875" name="Google Shape;875;p86"/>
          <p:cNvSpPr txBox="1"/>
          <p:nvPr/>
        </p:nvSpPr>
        <p:spPr>
          <a:xfrm>
            <a:off x="523293" y="4736986"/>
            <a:ext cx="2218780" cy="255295"/>
          </a:xfrm>
          <a:prstGeom prst="rect">
            <a:avLst/>
          </a:prstGeom>
          <a:noFill/>
          <a:ln>
            <a:noFill/>
          </a:ln>
        </p:spPr>
        <p:txBody>
          <a:bodyPr spcFirstLastPara="1" wrap="square" lIns="0" tIns="0" rIns="0" bIns="0" anchor="t" anchorCtr="0">
            <a:spAutoFit/>
          </a:bodyPr>
          <a:lstStyle/>
          <a:p>
            <a:pPr marL="0" marR="0" lvl="0" indent="0" algn="l" rtl="0">
              <a:lnSpc>
                <a:spcPct val="139979"/>
              </a:lnSpc>
              <a:spcBef>
                <a:spcPts val="0"/>
              </a:spcBef>
              <a:spcAft>
                <a:spcPts val="0"/>
              </a:spcAft>
              <a:buClr>
                <a:srgbClr val="000000"/>
              </a:buClr>
              <a:buSzPts val="1500"/>
              <a:buFont typeface="Arial"/>
              <a:buNone/>
            </a:pPr>
            <a:r>
              <a:rPr lang="en-GB" sz="1500" b="0" i="0" u="none" strike="noStrike" cap="none">
                <a:solidFill>
                  <a:srgbClr val="FFFFFF"/>
                </a:solidFill>
                <a:latin typeface="Roboto"/>
                <a:ea typeface="Roboto"/>
                <a:cs typeface="Roboto"/>
                <a:sym typeface="Roboto"/>
              </a:rPr>
              <a:t>www.intelia.ai</a:t>
            </a:r>
            <a:endParaRPr sz="1100" b="0" i="0" u="none" strike="noStrike" cap="none">
              <a:solidFill>
                <a:srgbClr val="000000"/>
              </a:solidFill>
              <a:latin typeface="Arial"/>
              <a:ea typeface="Arial"/>
              <a:cs typeface="Arial"/>
              <a:sym typeface="Arial"/>
            </a:endParaRPr>
          </a:p>
        </p:txBody>
      </p:sp>
      <p:sp>
        <p:nvSpPr>
          <p:cNvPr id="876" name="Google Shape;876;p86"/>
          <p:cNvSpPr txBox="1"/>
          <p:nvPr/>
        </p:nvSpPr>
        <p:spPr>
          <a:xfrm>
            <a:off x="474228" y="1579171"/>
            <a:ext cx="5450681" cy="992579"/>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GB" sz="6000" b="0" i="0" u="none" strike="noStrike" cap="none">
                <a:solidFill>
                  <a:schemeClr val="lt1"/>
                </a:solidFill>
                <a:latin typeface="Roboto"/>
                <a:ea typeface="Roboto"/>
                <a:cs typeface="Roboto"/>
                <a:sym typeface="Roboto"/>
              </a:rPr>
              <a:t>Thank You</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87"/>
          <p:cNvSpPr/>
          <p:nvPr/>
        </p:nvSpPr>
        <p:spPr>
          <a:xfrm>
            <a:off x="0" y="0"/>
            <a:ext cx="9144000" cy="5143500"/>
          </a:xfrm>
          <a:prstGeom prst="rect">
            <a:avLst/>
          </a:prstGeom>
          <a:solidFill>
            <a:srgbClr val="0D2435"/>
          </a:solidFill>
          <a:ln w="55000" cap="flat" cmpd="thickThin">
            <a:solidFill>
              <a:srgbClr val="0D2435"/>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Roboto Light"/>
              <a:ea typeface="Roboto Light"/>
              <a:cs typeface="Roboto Light"/>
              <a:sym typeface="Roboto Light"/>
            </a:endParaRPr>
          </a:p>
        </p:txBody>
      </p:sp>
      <p:sp>
        <p:nvSpPr>
          <p:cNvPr id="882" name="Google Shape;882;p87"/>
          <p:cNvSpPr txBox="1"/>
          <p:nvPr/>
        </p:nvSpPr>
        <p:spPr>
          <a:xfrm>
            <a:off x="962186" y="533326"/>
            <a:ext cx="2378925" cy="1985625"/>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2500"/>
              <a:buFont typeface="Arial"/>
              <a:buNone/>
            </a:pPr>
            <a:r>
              <a:rPr lang="en-GB" sz="12500" b="0" i="0" u="none" strike="noStrike" cap="none">
                <a:solidFill>
                  <a:srgbClr val="00AA7F"/>
                </a:solidFill>
                <a:latin typeface="Roboto"/>
                <a:ea typeface="Roboto"/>
                <a:cs typeface="Roboto"/>
                <a:sym typeface="Roboto"/>
              </a:rPr>
              <a:t>06</a:t>
            </a:r>
            <a:endParaRPr sz="1100" b="0" i="0" u="none" strike="noStrike" cap="none">
              <a:solidFill>
                <a:srgbClr val="000000"/>
              </a:solidFill>
              <a:latin typeface="Arial"/>
              <a:ea typeface="Arial"/>
              <a:cs typeface="Arial"/>
              <a:sym typeface="Arial"/>
            </a:endParaRPr>
          </a:p>
        </p:txBody>
      </p:sp>
      <p:sp>
        <p:nvSpPr>
          <p:cNvPr id="883" name="Google Shape;883;p87"/>
          <p:cNvSpPr txBox="1"/>
          <p:nvPr/>
        </p:nvSpPr>
        <p:spPr>
          <a:xfrm>
            <a:off x="3030997" y="1029615"/>
            <a:ext cx="5450625" cy="9927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GB" sz="6000" b="0" i="0" u="none" strike="noStrike" cap="none">
                <a:solidFill>
                  <a:schemeClr val="lt1"/>
                </a:solidFill>
                <a:latin typeface="Roboto"/>
                <a:ea typeface="Roboto"/>
                <a:cs typeface="Roboto"/>
                <a:sym typeface="Roboto"/>
              </a:rPr>
              <a:t>Commercials  </a:t>
            </a:r>
            <a:endParaRPr sz="1100" b="0" i="0" u="none" strike="noStrike" cap="non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88"/>
          <p:cNvSpPr txBox="1"/>
          <p:nvPr/>
        </p:nvSpPr>
        <p:spPr>
          <a:xfrm>
            <a:off x="6405884" y="5935569"/>
            <a:ext cx="1133724" cy="284693"/>
          </a:xfrm>
          <a:prstGeom prst="rect">
            <a:avLst/>
          </a:prstGeom>
          <a:noFill/>
          <a:ln>
            <a:noFill/>
          </a:ln>
        </p:spPr>
        <p:txBody>
          <a:bodyPr spcFirstLastPara="1" wrap="square" lIns="38100" tIns="38100" rIns="38100" bIns="38100" anchor="ctr" anchorCtr="0">
            <a:spAutoFit/>
          </a:bodyPr>
          <a:lstStyle/>
          <a:p>
            <a:pPr marL="0" marR="0" lvl="0" indent="0" algn="l" rtl="0">
              <a:lnSpc>
                <a:spcPct val="100000"/>
              </a:lnSpc>
              <a:spcBef>
                <a:spcPts val="0"/>
              </a:spcBef>
              <a:spcAft>
                <a:spcPts val="0"/>
              </a:spcAft>
              <a:buClr>
                <a:srgbClr val="FFFFFF"/>
              </a:buClr>
              <a:buSzPts val="1400"/>
              <a:buFont typeface="Roboto Light"/>
              <a:buNone/>
            </a:pPr>
            <a:r>
              <a:rPr lang="en-GB" sz="1400" b="0" i="0" u="none" strike="noStrike" cap="none">
                <a:solidFill>
                  <a:srgbClr val="FFFFFF"/>
                </a:solidFill>
                <a:latin typeface="Roboto Light"/>
                <a:ea typeface="Roboto Light"/>
                <a:cs typeface="Roboto Light"/>
                <a:sym typeface="Roboto Light"/>
              </a:rPr>
              <a:t>intelia.com.au</a:t>
            </a:r>
            <a:endParaRPr sz="1100" b="0" i="0" u="none" strike="noStrike" cap="none">
              <a:solidFill>
                <a:srgbClr val="000000"/>
              </a:solidFill>
              <a:latin typeface="Arial"/>
              <a:ea typeface="Arial"/>
              <a:cs typeface="Arial"/>
              <a:sym typeface="Arial"/>
            </a:endParaRPr>
          </a:p>
        </p:txBody>
      </p:sp>
      <p:sp>
        <p:nvSpPr>
          <p:cNvPr id="889" name="Google Shape;889;p88"/>
          <p:cNvSpPr txBox="1"/>
          <p:nvPr/>
        </p:nvSpPr>
        <p:spPr>
          <a:xfrm>
            <a:off x="458998" y="512536"/>
            <a:ext cx="5882100" cy="664500"/>
          </a:xfrm>
          <a:prstGeom prst="rect">
            <a:avLst/>
          </a:prstGeom>
          <a:noFill/>
          <a:ln>
            <a:noFill/>
          </a:ln>
        </p:spPr>
        <p:txBody>
          <a:bodyPr spcFirstLastPara="1" wrap="square" lIns="48200" tIns="24100" rIns="48200" bIns="24100" anchor="t" anchorCtr="0">
            <a:spAutoFit/>
          </a:bodyPr>
          <a:lstStyle/>
          <a:p>
            <a:pPr marL="0" marR="0" lvl="0" indent="0" algn="l" rtl="0">
              <a:lnSpc>
                <a:spcPct val="100000"/>
              </a:lnSpc>
              <a:spcBef>
                <a:spcPts val="0"/>
              </a:spcBef>
              <a:spcAft>
                <a:spcPts val="0"/>
              </a:spcAft>
              <a:buClr>
                <a:srgbClr val="0D2435"/>
              </a:buClr>
              <a:buSzPts val="2700"/>
              <a:buFont typeface="Roboto"/>
              <a:buNone/>
            </a:pPr>
            <a:r>
              <a:rPr lang="en-GB" sz="2700" b="1" i="0" u="none" strike="noStrike" cap="none">
                <a:solidFill>
                  <a:srgbClr val="0D2435"/>
                </a:solidFill>
                <a:latin typeface="Roboto"/>
                <a:ea typeface="Roboto"/>
                <a:cs typeface="Roboto"/>
                <a:sym typeface="Roboto"/>
              </a:rPr>
              <a:t>Time &amp; Cost Estimate – </a:t>
            </a:r>
            <a:r>
              <a:rPr lang="en-GB" sz="1300" b="1" i="0" u="none" strike="noStrike" cap="none">
                <a:solidFill>
                  <a:srgbClr val="0D2435"/>
                </a:solidFill>
                <a:latin typeface="Roboto"/>
                <a:ea typeface="Roboto"/>
                <a:cs typeface="Roboto"/>
                <a:sym typeface="Roboto"/>
              </a:rPr>
              <a:t>Coops to Update/</a:t>
            </a:r>
            <a:r>
              <a:rPr lang="en-GB" sz="1300" b="0" i="0" u="none" strike="noStrike" cap="none">
                <a:solidFill>
                  <a:srgbClr val="0D2435"/>
                </a:solidFill>
                <a:latin typeface="Roboto"/>
                <a:ea typeface="Roboto"/>
                <a:cs typeface="Roboto"/>
                <a:sym typeface="Roboto"/>
              </a:rPr>
              <a:t>Fixed Price</a:t>
            </a:r>
            <a:endParaRPr sz="400" b="0" i="0" u="none" strike="noStrike" cap="none">
              <a:solidFill>
                <a:srgbClr val="0D2435"/>
              </a:solidFill>
              <a:latin typeface="Roboto"/>
              <a:ea typeface="Roboto"/>
              <a:cs typeface="Roboto"/>
              <a:sym typeface="Roboto"/>
            </a:endParaRPr>
          </a:p>
        </p:txBody>
      </p:sp>
      <p:pic>
        <p:nvPicPr>
          <p:cNvPr id="890" name="Google Shape;890;p88"/>
          <p:cNvPicPr preferRelativeResize="0"/>
          <p:nvPr/>
        </p:nvPicPr>
        <p:blipFill rotWithShape="1">
          <a:blip r:embed="rId3">
            <a:alphaModFix/>
          </a:blip>
          <a:srcRect/>
          <a:stretch/>
        </p:blipFill>
        <p:spPr>
          <a:xfrm>
            <a:off x="344700" y="1054951"/>
            <a:ext cx="8342100" cy="3632999"/>
          </a:xfrm>
          <a:prstGeom prst="rect">
            <a:avLst/>
          </a:prstGeom>
          <a:noFill/>
          <a:ln>
            <a:noFill/>
          </a:ln>
        </p:spPr>
      </p:pic>
      <p:sp>
        <p:nvSpPr>
          <p:cNvPr id="891" name="Google Shape;891;p88"/>
          <p:cNvSpPr txBox="1"/>
          <p:nvPr/>
        </p:nvSpPr>
        <p:spPr>
          <a:xfrm>
            <a:off x="344700" y="4766175"/>
            <a:ext cx="7397100" cy="254025"/>
          </a:xfrm>
          <a:prstGeom prst="rect">
            <a:avLst/>
          </a:prstGeom>
          <a:noFill/>
          <a:ln>
            <a:noFill/>
          </a:ln>
        </p:spPr>
        <p:txBody>
          <a:bodyPr spcFirstLastPara="1" wrap="square" lIns="68575" tIns="68575" rIns="68575" bIns="6857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GB" sz="800" b="0" i="1" u="none" strike="noStrike" cap="none">
                <a:solidFill>
                  <a:srgbClr val="000000"/>
                </a:solidFill>
                <a:latin typeface="Roboto"/>
                <a:ea typeface="Roboto"/>
                <a:cs typeface="Roboto"/>
                <a:sym typeface="Roboto"/>
              </a:rPr>
              <a:t>Note: Delivery Management cost factors in team members who will provide Hypercare support post go-live</a:t>
            </a:r>
            <a:endParaRPr sz="800" b="0" i="1" u="none" strike="noStrike" cap="none">
              <a:solidFill>
                <a:srgbClr val="000000"/>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2">
          <a:extLst>
            <a:ext uri="{FF2B5EF4-FFF2-40B4-BE49-F238E27FC236}">
              <a16:creationId xmlns:a16="http://schemas.microsoft.com/office/drawing/2014/main" id="{918F8212-7E25-F277-6E4C-E88088140A83}"/>
            </a:ext>
          </a:extLst>
        </p:cNvPr>
        <p:cNvGrpSpPr/>
        <p:nvPr/>
      </p:nvGrpSpPr>
      <p:grpSpPr>
        <a:xfrm>
          <a:off x="0" y="0"/>
          <a:ext cx="0" cy="0"/>
          <a:chOff x="0" y="0"/>
          <a:chExt cx="0" cy="0"/>
        </a:xfrm>
      </p:grpSpPr>
      <p:sp>
        <p:nvSpPr>
          <p:cNvPr id="383" name="Google Shape;383;p60">
            <a:extLst>
              <a:ext uri="{FF2B5EF4-FFF2-40B4-BE49-F238E27FC236}">
                <a16:creationId xmlns:a16="http://schemas.microsoft.com/office/drawing/2014/main" id="{6854A899-596F-54AC-CFE0-44CA7E55C86D}"/>
              </a:ext>
            </a:extLst>
          </p:cNvPr>
          <p:cNvSpPr txBox="1"/>
          <p:nvPr/>
        </p:nvSpPr>
        <p:spPr>
          <a:xfrm>
            <a:off x="6405883" y="5935569"/>
            <a:ext cx="1133775" cy="284850"/>
          </a:xfrm>
          <a:prstGeom prst="rect">
            <a:avLst/>
          </a:prstGeom>
          <a:noFill/>
          <a:ln>
            <a:noFill/>
          </a:ln>
        </p:spPr>
        <p:txBody>
          <a:bodyPr spcFirstLastPara="1" wrap="square" lIns="38100" tIns="38100" rIns="38100" bIns="38100" anchor="ctr" anchorCtr="0">
            <a:spAutoFit/>
          </a:bodyPr>
          <a:lstStyle/>
          <a:p>
            <a:pPr marL="0" marR="0" lvl="0" indent="0" algn="l" rtl="0">
              <a:lnSpc>
                <a:spcPct val="100000"/>
              </a:lnSpc>
              <a:spcBef>
                <a:spcPts val="0"/>
              </a:spcBef>
              <a:spcAft>
                <a:spcPts val="0"/>
              </a:spcAft>
              <a:buClr>
                <a:srgbClr val="FFFFFF"/>
              </a:buClr>
              <a:buSzPts val="1400"/>
              <a:buFont typeface="Roboto Light"/>
              <a:buNone/>
            </a:pPr>
            <a:r>
              <a:rPr lang="en-GB" sz="1400" b="0" i="0" u="none" strike="noStrike" cap="none">
                <a:solidFill>
                  <a:srgbClr val="FFFFFF"/>
                </a:solidFill>
                <a:latin typeface="Roboto Light"/>
                <a:ea typeface="Roboto Light"/>
                <a:cs typeface="Roboto Light"/>
                <a:sym typeface="Roboto Light"/>
              </a:rPr>
              <a:t>intelia.com.au</a:t>
            </a:r>
            <a:endParaRPr sz="1100" b="0" i="0" u="none" strike="noStrike" cap="none">
              <a:solidFill>
                <a:srgbClr val="000000"/>
              </a:solidFill>
              <a:latin typeface="Arial"/>
              <a:ea typeface="Arial"/>
              <a:cs typeface="Arial"/>
              <a:sym typeface="Arial"/>
            </a:endParaRPr>
          </a:p>
        </p:txBody>
      </p:sp>
      <p:sp>
        <p:nvSpPr>
          <p:cNvPr id="384" name="Google Shape;384;p60">
            <a:extLst>
              <a:ext uri="{FF2B5EF4-FFF2-40B4-BE49-F238E27FC236}">
                <a16:creationId xmlns:a16="http://schemas.microsoft.com/office/drawing/2014/main" id="{8BDC77D1-4646-204B-9E74-65CBC0F3ADAB}"/>
              </a:ext>
            </a:extLst>
          </p:cNvPr>
          <p:cNvSpPr txBox="1"/>
          <p:nvPr/>
        </p:nvSpPr>
        <p:spPr>
          <a:xfrm>
            <a:off x="458998" y="512536"/>
            <a:ext cx="5882100" cy="464400"/>
          </a:xfrm>
          <a:prstGeom prst="rect">
            <a:avLst/>
          </a:prstGeom>
          <a:noFill/>
          <a:ln>
            <a:noFill/>
          </a:ln>
        </p:spPr>
        <p:txBody>
          <a:bodyPr spcFirstLastPara="1" wrap="square" lIns="48200" tIns="24100" rIns="48200" bIns="24100" anchor="t" anchorCtr="0">
            <a:spAutoFit/>
          </a:bodyPr>
          <a:lstStyle/>
          <a:p>
            <a:pPr marL="0" marR="0" lvl="0" indent="0" algn="l" rtl="0">
              <a:lnSpc>
                <a:spcPct val="100000"/>
              </a:lnSpc>
              <a:spcBef>
                <a:spcPts val="0"/>
              </a:spcBef>
              <a:spcAft>
                <a:spcPts val="0"/>
              </a:spcAft>
              <a:buClr>
                <a:srgbClr val="0D2435"/>
              </a:buClr>
              <a:buSzPts val="2700"/>
              <a:buFont typeface="Roboto"/>
              <a:buNone/>
            </a:pPr>
            <a:r>
              <a:rPr lang="en-GB" sz="2700" b="1" i="0" u="none" strike="noStrike" cap="none">
                <a:solidFill>
                  <a:srgbClr val="0D2435"/>
                </a:solidFill>
                <a:latin typeface="Roboto"/>
                <a:ea typeface="Roboto"/>
                <a:cs typeface="Roboto"/>
                <a:sym typeface="Roboto"/>
              </a:rPr>
              <a:t>The Team - </a:t>
            </a:r>
            <a:r>
              <a:rPr lang="en-GB" sz="800" b="1" i="0" u="none" strike="noStrike" cap="none">
                <a:solidFill>
                  <a:srgbClr val="0D2435"/>
                </a:solidFill>
                <a:latin typeface="Roboto"/>
                <a:ea typeface="Roboto"/>
                <a:cs typeface="Roboto"/>
                <a:sym typeface="Roboto"/>
              </a:rPr>
              <a:t>will add Nazli Nerissa/Ivetta/Joel</a:t>
            </a:r>
            <a:r>
              <a:rPr lang="en-GB" sz="800" b="1">
                <a:solidFill>
                  <a:srgbClr val="0D2435"/>
                </a:solidFill>
                <a:latin typeface="Roboto"/>
                <a:ea typeface="Roboto"/>
                <a:cs typeface="Roboto"/>
                <a:sym typeface="Roboto"/>
              </a:rPr>
              <a:t>/</a:t>
            </a:r>
            <a:r>
              <a:rPr lang="en-GB" sz="800" b="1" i="0" u="none" strike="noStrike" cap="none">
                <a:solidFill>
                  <a:srgbClr val="0D2435"/>
                </a:solidFill>
                <a:latin typeface="Roboto"/>
                <a:ea typeface="Roboto"/>
                <a:cs typeface="Roboto"/>
                <a:sym typeface="Roboto"/>
              </a:rPr>
              <a:t>Bihag - Remove Andrew/Rachel/Karin</a:t>
            </a:r>
            <a:endParaRPr sz="100" b="1" i="0" u="none" strike="noStrike" cap="none">
              <a:solidFill>
                <a:srgbClr val="0D2435"/>
              </a:solidFill>
              <a:latin typeface="Roboto"/>
              <a:ea typeface="Roboto"/>
              <a:cs typeface="Roboto"/>
              <a:sym typeface="Roboto"/>
            </a:endParaRPr>
          </a:p>
        </p:txBody>
      </p:sp>
    </p:spTree>
    <p:extLst>
      <p:ext uri="{BB962C8B-B14F-4D97-AF65-F5344CB8AC3E}">
        <p14:creationId xmlns:p14="http://schemas.microsoft.com/office/powerpoint/2010/main" val="605446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61"/>
          <p:cNvSpPr txBox="1"/>
          <p:nvPr/>
        </p:nvSpPr>
        <p:spPr>
          <a:xfrm>
            <a:off x="5874725" y="5824971"/>
            <a:ext cx="1133724" cy="492443"/>
          </a:xfrm>
          <a:prstGeom prst="rect">
            <a:avLst/>
          </a:prstGeom>
          <a:noFill/>
          <a:ln>
            <a:noFill/>
          </a:ln>
        </p:spPr>
        <p:txBody>
          <a:bodyPr spcFirstLastPara="1" wrap="square" lIns="38100" tIns="38100" rIns="38100" bIns="38100" anchor="ctr" anchorCtr="0">
            <a:spAutoFit/>
          </a:bodyPr>
          <a:lstStyle/>
          <a:p>
            <a:pPr marL="0" marR="0" lvl="0" indent="0" algn="l" rtl="0">
              <a:lnSpc>
                <a:spcPct val="100000"/>
              </a:lnSpc>
              <a:spcBef>
                <a:spcPts val="0"/>
              </a:spcBef>
              <a:spcAft>
                <a:spcPts val="0"/>
              </a:spcAft>
              <a:buClr>
                <a:srgbClr val="FFFFFF"/>
              </a:buClr>
              <a:buSzPts val="1400"/>
              <a:buFont typeface="Roboto Light"/>
              <a:buNone/>
            </a:pPr>
            <a:r>
              <a:rPr lang="en-GB" sz="1400" b="0" i="0" u="none" strike="noStrike" cap="none">
                <a:solidFill>
                  <a:srgbClr val="FFFFFF"/>
                </a:solidFill>
                <a:latin typeface="Roboto"/>
                <a:ea typeface="Roboto"/>
                <a:cs typeface="Roboto"/>
                <a:sym typeface="Roboto"/>
              </a:rPr>
              <a:t>intelia.com.au</a:t>
            </a:r>
            <a:endParaRPr sz="1400" b="0" i="0" u="none" strike="noStrike" cap="none">
              <a:solidFill>
                <a:srgbClr val="000000"/>
              </a:solidFill>
              <a:latin typeface="Roboto"/>
              <a:ea typeface="Roboto"/>
              <a:cs typeface="Roboto"/>
              <a:sym typeface="Roboto"/>
            </a:endParaRPr>
          </a:p>
        </p:txBody>
      </p:sp>
      <p:sp>
        <p:nvSpPr>
          <p:cNvPr id="391" name="Google Shape;391;p61"/>
          <p:cNvSpPr txBox="1"/>
          <p:nvPr/>
        </p:nvSpPr>
        <p:spPr>
          <a:xfrm>
            <a:off x="458998" y="512536"/>
            <a:ext cx="5882175" cy="464175"/>
          </a:xfrm>
          <a:prstGeom prst="rect">
            <a:avLst/>
          </a:prstGeom>
          <a:noFill/>
          <a:ln>
            <a:noFill/>
          </a:ln>
        </p:spPr>
        <p:txBody>
          <a:bodyPr spcFirstLastPara="1" wrap="square" lIns="48200" tIns="24100" rIns="48200" bIns="24100" anchor="t" anchorCtr="0">
            <a:spAutoFit/>
          </a:bodyPr>
          <a:lstStyle/>
          <a:p>
            <a:pPr marL="0" marR="0" lvl="0" indent="0" algn="l" rtl="0">
              <a:lnSpc>
                <a:spcPct val="100000"/>
              </a:lnSpc>
              <a:spcBef>
                <a:spcPts val="0"/>
              </a:spcBef>
              <a:spcAft>
                <a:spcPts val="0"/>
              </a:spcAft>
              <a:buClr>
                <a:srgbClr val="0D2435"/>
              </a:buClr>
              <a:buSzPts val="2700"/>
              <a:buFont typeface="Roboto"/>
              <a:buNone/>
            </a:pPr>
            <a:r>
              <a:rPr lang="en-GB" sz="2700" b="1" i="0" u="none" strike="noStrike" cap="none">
                <a:solidFill>
                  <a:srgbClr val="0D2435"/>
                </a:solidFill>
                <a:latin typeface="Roboto"/>
                <a:ea typeface="Roboto"/>
                <a:cs typeface="Roboto"/>
                <a:sym typeface="Roboto"/>
              </a:rPr>
              <a:t>Agenda</a:t>
            </a:r>
            <a:endParaRPr sz="1800" b="1" i="0" u="none" strike="noStrike" cap="none">
              <a:solidFill>
                <a:srgbClr val="0D2435"/>
              </a:solidFill>
              <a:latin typeface="Roboto"/>
              <a:ea typeface="Roboto"/>
              <a:cs typeface="Roboto"/>
              <a:sym typeface="Roboto"/>
            </a:endParaRPr>
          </a:p>
        </p:txBody>
      </p:sp>
      <p:grpSp>
        <p:nvGrpSpPr>
          <p:cNvPr id="392" name="Google Shape;392;p61"/>
          <p:cNvGrpSpPr/>
          <p:nvPr/>
        </p:nvGrpSpPr>
        <p:grpSpPr>
          <a:xfrm>
            <a:off x="56128" y="1176142"/>
            <a:ext cx="5696909" cy="517783"/>
            <a:chOff x="1087850" y="1424754"/>
            <a:chExt cx="7595879" cy="690378"/>
          </a:xfrm>
        </p:grpSpPr>
        <p:sp>
          <p:nvSpPr>
            <p:cNvPr id="393" name="Google Shape;393;p61"/>
            <p:cNvSpPr txBox="1"/>
            <p:nvPr/>
          </p:nvSpPr>
          <p:spPr>
            <a:xfrm>
              <a:off x="1087850" y="1424754"/>
              <a:ext cx="956400" cy="670841"/>
            </a:xfrm>
            <a:prstGeom prst="rect">
              <a:avLst/>
            </a:prstGeom>
            <a:no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rgbClr val="00AA7F"/>
                  </a:solidFill>
                  <a:latin typeface="Roboto"/>
                  <a:ea typeface="Roboto"/>
                  <a:cs typeface="Roboto"/>
                  <a:sym typeface="Roboto"/>
                </a:rPr>
                <a:t>01</a:t>
              </a:r>
              <a:endParaRPr sz="1400" b="1" i="0" u="none" strike="noStrike" cap="none">
                <a:solidFill>
                  <a:srgbClr val="00AA7F"/>
                </a:solidFill>
                <a:latin typeface="Roboto"/>
                <a:ea typeface="Roboto"/>
                <a:cs typeface="Roboto"/>
                <a:sym typeface="Roboto"/>
              </a:endParaRPr>
            </a:p>
          </p:txBody>
        </p:sp>
        <p:sp>
          <p:nvSpPr>
            <p:cNvPr id="394" name="Google Shape;394;p61"/>
            <p:cNvSpPr txBox="1"/>
            <p:nvPr/>
          </p:nvSpPr>
          <p:spPr>
            <a:xfrm>
              <a:off x="1887829" y="1444291"/>
              <a:ext cx="6795900" cy="670841"/>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F2B3F"/>
                  </a:solidFill>
                  <a:latin typeface="Roboto"/>
                  <a:ea typeface="Roboto"/>
                  <a:cs typeface="Roboto"/>
                  <a:sym typeface="Roboto"/>
                </a:rPr>
                <a:t>Healthcare Global Observations</a:t>
              </a:r>
              <a:endParaRPr sz="1400" b="0" i="0" u="none" strike="noStrike" cap="none">
                <a:solidFill>
                  <a:srgbClr val="0F2B3F"/>
                </a:solidFill>
                <a:latin typeface="Roboto"/>
                <a:ea typeface="Roboto"/>
                <a:cs typeface="Roboto"/>
                <a:sym typeface="Roboto"/>
              </a:endParaRPr>
            </a:p>
          </p:txBody>
        </p:sp>
      </p:grpSp>
      <p:grpSp>
        <p:nvGrpSpPr>
          <p:cNvPr id="395" name="Google Shape;395;p61"/>
          <p:cNvGrpSpPr/>
          <p:nvPr/>
        </p:nvGrpSpPr>
        <p:grpSpPr>
          <a:xfrm>
            <a:off x="56129" y="1588789"/>
            <a:ext cx="8496813" cy="516071"/>
            <a:chOff x="1087850" y="1936040"/>
            <a:chExt cx="11329084" cy="688094"/>
          </a:xfrm>
        </p:grpSpPr>
        <p:sp>
          <p:nvSpPr>
            <p:cNvPr id="396" name="Google Shape;396;p61"/>
            <p:cNvSpPr txBox="1"/>
            <p:nvPr/>
          </p:nvSpPr>
          <p:spPr>
            <a:xfrm>
              <a:off x="1087850" y="1936040"/>
              <a:ext cx="956400" cy="670841"/>
            </a:xfrm>
            <a:prstGeom prst="rect">
              <a:avLst/>
            </a:prstGeom>
            <a:no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rgbClr val="00AA7F"/>
                  </a:solidFill>
                  <a:latin typeface="Roboto"/>
                  <a:ea typeface="Roboto"/>
                  <a:cs typeface="Roboto"/>
                  <a:sym typeface="Roboto"/>
                </a:rPr>
                <a:t>02</a:t>
              </a:r>
              <a:endParaRPr sz="1400" b="1" i="0" u="none" strike="noStrike" cap="none">
                <a:solidFill>
                  <a:srgbClr val="00AA7F"/>
                </a:solidFill>
                <a:latin typeface="Roboto"/>
                <a:ea typeface="Roboto"/>
                <a:cs typeface="Roboto"/>
                <a:sym typeface="Roboto"/>
              </a:endParaRPr>
            </a:p>
          </p:txBody>
        </p:sp>
        <p:sp>
          <p:nvSpPr>
            <p:cNvPr id="397" name="Google Shape;397;p61"/>
            <p:cNvSpPr txBox="1"/>
            <p:nvPr/>
          </p:nvSpPr>
          <p:spPr>
            <a:xfrm>
              <a:off x="1887829" y="1953293"/>
              <a:ext cx="10529105" cy="670841"/>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r>
                <a:rPr lang="en-GB" sz="1400" b="0" i="0" u="none" strike="noStrike" cap="none">
                  <a:solidFill>
                    <a:srgbClr val="0F2B3F"/>
                  </a:solidFill>
                  <a:latin typeface="Roboto"/>
                  <a:ea typeface="Roboto"/>
                  <a:cs typeface="Roboto"/>
                  <a:sym typeface="Roboto"/>
                </a:rPr>
                <a:t>Use Case #1 </a:t>
              </a:r>
              <a:br>
                <a:rPr lang="en-GB" sz="1400" b="0" i="0" u="none" strike="noStrike" cap="none">
                  <a:solidFill>
                    <a:srgbClr val="000000"/>
                  </a:solidFill>
                  <a:latin typeface="Roboto"/>
                  <a:ea typeface="Roboto"/>
                  <a:cs typeface="Roboto"/>
                  <a:sym typeface="Roboto"/>
                </a:rPr>
              </a:br>
              <a:r>
                <a:rPr lang="en-GB" sz="1400" b="0" i="0" u="none" strike="noStrike" cap="none">
                  <a:solidFill>
                    <a:srgbClr val="000000"/>
                  </a:solidFill>
                  <a:latin typeface="Roboto"/>
                  <a:ea typeface="Roboto"/>
                  <a:cs typeface="Roboto"/>
                  <a:sym typeface="Roboto"/>
                </a:rPr>
                <a:t>AI Augmented Clinical Results Integration and Research Summary</a:t>
              </a:r>
              <a:endParaRPr sz="1400" b="0" i="0" u="none" strike="noStrike" cap="none">
                <a:solidFill>
                  <a:srgbClr val="0F2B3F"/>
                </a:solidFill>
                <a:latin typeface="Roboto"/>
                <a:ea typeface="Roboto"/>
                <a:cs typeface="Roboto"/>
                <a:sym typeface="Roboto"/>
              </a:endParaRPr>
            </a:p>
          </p:txBody>
        </p:sp>
      </p:grpSp>
      <p:grpSp>
        <p:nvGrpSpPr>
          <p:cNvPr id="398" name="Google Shape;398;p61"/>
          <p:cNvGrpSpPr/>
          <p:nvPr/>
        </p:nvGrpSpPr>
        <p:grpSpPr>
          <a:xfrm>
            <a:off x="-119628" y="2475263"/>
            <a:ext cx="8370422" cy="595748"/>
            <a:chOff x="924598" y="2545695"/>
            <a:chExt cx="7490051" cy="794331"/>
          </a:xfrm>
        </p:grpSpPr>
        <p:sp>
          <p:nvSpPr>
            <p:cNvPr id="399" name="Google Shape;399;p61"/>
            <p:cNvSpPr txBox="1"/>
            <p:nvPr/>
          </p:nvSpPr>
          <p:spPr>
            <a:xfrm>
              <a:off x="924598" y="2545695"/>
              <a:ext cx="956400" cy="670841"/>
            </a:xfrm>
            <a:prstGeom prst="rect">
              <a:avLst/>
            </a:prstGeom>
            <a:no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rgbClr val="00AA7F"/>
                  </a:solidFill>
                  <a:latin typeface="Roboto"/>
                  <a:ea typeface="Roboto"/>
                  <a:cs typeface="Roboto"/>
                  <a:sym typeface="Roboto"/>
                </a:rPr>
                <a:t>04</a:t>
              </a:r>
              <a:endParaRPr sz="1400" b="1" i="0" u="none" strike="noStrike" cap="none">
                <a:solidFill>
                  <a:srgbClr val="00AA7F"/>
                </a:solidFill>
                <a:latin typeface="Roboto"/>
                <a:ea typeface="Roboto"/>
                <a:cs typeface="Roboto"/>
                <a:sym typeface="Roboto"/>
              </a:endParaRPr>
            </a:p>
          </p:txBody>
        </p:sp>
        <p:sp>
          <p:nvSpPr>
            <p:cNvPr id="400" name="Google Shape;400;p61"/>
            <p:cNvSpPr txBox="1"/>
            <p:nvPr/>
          </p:nvSpPr>
          <p:spPr>
            <a:xfrm>
              <a:off x="1618749" y="2669185"/>
              <a:ext cx="6795900" cy="670841"/>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r>
                <a:rPr lang="en-GB" sz="1400" b="0" i="0" u="none" strike="noStrike" cap="none">
                  <a:solidFill>
                    <a:srgbClr val="0F2B3F"/>
                  </a:solidFill>
                  <a:latin typeface="Roboto"/>
                  <a:ea typeface="Roboto"/>
                  <a:cs typeface="Roboto"/>
                  <a:sym typeface="Roboto"/>
                </a:rPr>
                <a:t>Use Case #3</a:t>
              </a:r>
              <a:r>
                <a:rPr lang="en-GB" sz="1400" b="0" i="0" u="none" strike="noStrike" cap="none">
                  <a:solidFill>
                    <a:srgbClr val="000000"/>
                  </a:solidFill>
                  <a:latin typeface="Roboto"/>
                  <a:ea typeface="Roboto"/>
                  <a:cs typeface="Roboto"/>
                  <a:sym typeface="Roboto"/>
                </a:rPr>
                <a:t> </a:t>
              </a:r>
              <a:br>
                <a:rPr lang="en-GB" sz="1400" b="0" i="0" u="none" strike="noStrike" cap="none">
                  <a:solidFill>
                    <a:srgbClr val="000000"/>
                  </a:solidFill>
                  <a:latin typeface="Roboto"/>
                  <a:ea typeface="Roboto"/>
                  <a:cs typeface="Roboto"/>
                  <a:sym typeface="Roboto"/>
                </a:rPr>
              </a:br>
              <a:r>
                <a:rPr lang="en-GB" sz="1400" b="0" i="0" u="none" strike="noStrike" cap="none">
                  <a:solidFill>
                    <a:srgbClr val="000000"/>
                  </a:solidFill>
                  <a:latin typeface="Roboto"/>
                  <a:ea typeface="Roboto"/>
                  <a:cs typeface="Roboto"/>
                  <a:sym typeface="Roboto"/>
                </a:rPr>
                <a:t>Predictive Insights for Optimising Clinical, Commercial, and Resource Outcomes</a:t>
              </a:r>
              <a:endParaRPr sz="1400" b="0" i="0" u="none" strike="noStrike" cap="none">
                <a:solidFill>
                  <a:srgbClr val="0F2B3F"/>
                </a:solidFill>
                <a:latin typeface="Roboto"/>
                <a:ea typeface="Roboto"/>
                <a:cs typeface="Roboto"/>
                <a:sym typeface="Roboto"/>
              </a:endParaRPr>
            </a:p>
          </p:txBody>
        </p:sp>
      </p:grpSp>
      <p:grpSp>
        <p:nvGrpSpPr>
          <p:cNvPr id="401" name="Google Shape;401;p61"/>
          <p:cNvGrpSpPr/>
          <p:nvPr/>
        </p:nvGrpSpPr>
        <p:grpSpPr>
          <a:xfrm>
            <a:off x="69424" y="2993554"/>
            <a:ext cx="5683613" cy="513862"/>
            <a:chOff x="1087850" y="2893513"/>
            <a:chExt cx="7578151" cy="685149"/>
          </a:xfrm>
        </p:grpSpPr>
        <p:sp>
          <p:nvSpPr>
            <p:cNvPr id="402" name="Google Shape;402;p61"/>
            <p:cNvSpPr txBox="1"/>
            <p:nvPr/>
          </p:nvSpPr>
          <p:spPr>
            <a:xfrm>
              <a:off x="1087850" y="2907821"/>
              <a:ext cx="956400" cy="670841"/>
            </a:xfrm>
            <a:prstGeom prst="rect">
              <a:avLst/>
            </a:prstGeom>
            <a:no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rgbClr val="00AA7F"/>
                  </a:solidFill>
                  <a:latin typeface="Roboto"/>
                  <a:ea typeface="Roboto"/>
                  <a:cs typeface="Roboto"/>
                  <a:sym typeface="Roboto"/>
                </a:rPr>
                <a:t>05</a:t>
              </a:r>
              <a:endParaRPr sz="1400" b="1" i="0" u="none" strike="noStrike" cap="none">
                <a:solidFill>
                  <a:srgbClr val="00AA7F"/>
                </a:solidFill>
                <a:latin typeface="Roboto"/>
                <a:ea typeface="Roboto"/>
                <a:cs typeface="Roboto"/>
                <a:sym typeface="Roboto"/>
              </a:endParaRPr>
            </a:p>
          </p:txBody>
        </p:sp>
        <p:sp>
          <p:nvSpPr>
            <p:cNvPr id="403" name="Google Shape;403;p61"/>
            <p:cNvSpPr txBox="1"/>
            <p:nvPr/>
          </p:nvSpPr>
          <p:spPr>
            <a:xfrm>
              <a:off x="1870101" y="2893513"/>
              <a:ext cx="6795900" cy="670841"/>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F2B3F"/>
                  </a:solidFill>
                  <a:latin typeface="Roboto"/>
                  <a:ea typeface="Roboto"/>
                  <a:cs typeface="Roboto"/>
                  <a:sym typeface="Roboto"/>
                </a:rPr>
                <a:t>The demo</a:t>
              </a:r>
              <a:endParaRPr sz="1400" b="0" i="0" u="none" strike="noStrike" cap="none">
                <a:solidFill>
                  <a:srgbClr val="0F2B3F"/>
                </a:solidFill>
                <a:latin typeface="Roboto"/>
                <a:ea typeface="Roboto"/>
                <a:cs typeface="Roboto"/>
                <a:sym typeface="Roboto"/>
              </a:endParaRPr>
            </a:p>
          </p:txBody>
        </p:sp>
      </p:grpSp>
      <p:grpSp>
        <p:nvGrpSpPr>
          <p:cNvPr id="404" name="Google Shape;404;p61"/>
          <p:cNvGrpSpPr/>
          <p:nvPr/>
        </p:nvGrpSpPr>
        <p:grpSpPr>
          <a:xfrm>
            <a:off x="57776" y="3378274"/>
            <a:ext cx="5695262" cy="503325"/>
            <a:chOff x="1164884" y="2874023"/>
            <a:chExt cx="7593683" cy="671100"/>
          </a:xfrm>
        </p:grpSpPr>
        <p:sp>
          <p:nvSpPr>
            <p:cNvPr id="405" name="Google Shape;405;p61"/>
            <p:cNvSpPr txBox="1"/>
            <p:nvPr/>
          </p:nvSpPr>
          <p:spPr>
            <a:xfrm>
              <a:off x="1164884" y="2874023"/>
              <a:ext cx="956400" cy="671100"/>
            </a:xfrm>
            <a:prstGeom prst="rect">
              <a:avLst/>
            </a:prstGeom>
            <a:no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rgbClr val="00AA7F"/>
                  </a:solidFill>
                  <a:latin typeface="Roboto"/>
                  <a:ea typeface="Roboto"/>
                  <a:cs typeface="Roboto"/>
                  <a:sym typeface="Roboto"/>
                </a:rPr>
                <a:t>06</a:t>
              </a:r>
              <a:endParaRPr sz="1400" b="1" i="0" u="none" strike="noStrike" cap="none">
                <a:solidFill>
                  <a:srgbClr val="00AA7F"/>
                </a:solidFill>
                <a:latin typeface="Roboto"/>
                <a:ea typeface="Roboto"/>
                <a:cs typeface="Roboto"/>
                <a:sym typeface="Roboto"/>
              </a:endParaRPr>
            </a:p>
          </p:txBody>
        </p:sp>
        <p:sp>
          <p:nvSpPr>
            <p:cNvPr id="406" name="Google Shape;406;p61"/>
            <p:cNvSpPr txBox="1"/>
            <p:nvPr/>
          </p:nvSpPr>
          <p:spPr>
            <a:xfrm>
              <a:off x="1962667" y="2874023"/>
              <a:ext cx="6795900" cy="6711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0F2B3F"/>
                  </a:solidFill>
                  <a:latin typeface="Roboto"/>
                  <a:ea typeface="Roboto"/>
                  <a:cs typeface="Roboto"/>
                  <a:sym typeface="Roboto"/>
                </a:rPr>
                <a:t>Q&amp;A</a:t>
              </a:r>
              <a:endParaRPr sz="1400" b="0" i="0" u="none" strike="noStrike" cap="none">
                <a:solidFill>
                  <a:srgbClr val="0F2B3F"/>
                </a:solidFill>
                <a:latin typeface="Roboto"/>
                <a:ea typeface="Roboto"/>
                <a:cs typeface="Roboto"/>
                <a:sym typeface="Roboto"/>
              </a:endParaRPr>
            </a:p>
          </p:txBody>
        </p:sp>
      </p:grpSp>
      <p:pic>
        <p:nvPicPr>
          <p:cNvPr id="407" name="Google Shape;407;p61" title="Picture3.png"/>
          <p:cNvPicPr preferRelativeResize="0"/>
          <p:nvPr/>
        </p:nvPicPr>
        <p:blipFill rotWithShape="1">
          <a:blip r:embed="rId3">
            <a:alphaModFix/>
          </a:blip>
          <a:srcRect l="21439" r="32483"/>
          <a:stretch/>
        </p:blipFill>
        <p:spPr>
          <a:xfrm>
            <a:off x="7008451" y="1245895"/>
            <a:ext cx="2310300" cy="2114700"/>
          </a:xfrm>
          <a:prstGeom prst="ellipse">
            <a:avLst/>
          </a:prstGeom>
          <a:noFill/>
          <a:ln>
            <a:noFill/>
          </a:ln>
          <a:effectLst>
            <a:outerShdw blurRad="57150" dist="19050" dir="5400000" algn="bl" rotWithShape="0">
              <a:srgbClr val="000000">
                <a:alpha val="49803"/>
              </a:srgbClr>
            </a:outerShdw>
          </a:effectLst>
        </p:spPr>
      </p:pic>
      <p:grpSp>
        <p:nvGrpSpPr>
          <p:cNvPr id="408" name="Google Shape;408;p61"/>
          <p:cNvGrpSpPr/>
          <p:nvPr/>
        </p:nvGrpSpPr>
        <p:grpSpPr>
          <a:xfrm>
            <a:off x="56128" y="2038647"/>
            <a:ext cx="8358267" cy="529022"/>
            <a:chOff x="1087850" y="2560769"/>
            <a:chExt cx="11144356" cy="705363"/>
          </a:xfrm>
        </p:grpSpPr>
        <p:sp>
          <p:nvSpPr>
            <p:cNvPr id="409" name="Google Shape;409;p61"/>
            <p:cNvSpPr txBox="1"/>
            <p:nvPr/>
          </p:nvSpPr>
          <p:spPr>
            <a:xfrm>
              <a:off x="1087850" y="2560769"/>
              <a:ext cx="956400" cy="670800"/>
            </a:xfrm>
            <a:prstGeom prst="rect">
              <a:avLst/>
            </a:prstGeom>
            <a:noFill/>
            <a:ln>
              <a:noFill/>
            </a:ln>
          </p:spPr>
          <p:txBody>
            <a:bodyPr spcFirstLastPara="1" wrap="square" lIns="68575" tIns="68575" rIns="68575" bIns="685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rgbClr val="00AA7F"/>
                  </a:solidFill>
                  <a:latin typeface="Roboto"/>
                  <a:ea typeface="Roboto"/>
                  <a:cs typeface="Roboto"/>
                  <a:sym typeface="Roboto"/>
                </a:rPr>
                <a:t>03</a:t>
              </a:r>
              <a:endParaRPr sz="1400" b="1" i="0" u="none" strike="noStrike" cap="none">
                <a:solidFill>
                  <a:srgbClr val="00AA7F"/>
                </a:solidFill>
                <a:latin typeface="Roboto"/>
                <a:ea typeface="Roboto"/>
                <a:cs typeface="Roboto"/>
                <a:sym typeface="Roboto"/>
              </a:endParaRPr>
            </a:p>
          </p:txBody>
        </p:sp>
        <p:sp>
          <p:nvSpPr>
            <p:cNvPr id="410" name="Google Shape;410;p61"/>
            <p:cNvSpPr txBox="1"/>
            <p:nvPr/>
          </p:nvSpPr>
          <p:spPr>
            <a:xfrm>
              <a:off x="1887829" y="2595332"/>
              <a:ext cx="10344377" cy="6708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None/>
              </a:pPr>
              <a:r>
                <a:rPr lang="en-GB" sz="1400" b="0" i="0" u="none" strike="noStrike" cap="none">
                  <a:solidFill>
                    <a:srgbClr val="0F2B3F"/>
                  </a:solidFill>
                  <a:latin typeface="Roboto"/>
                  <a:ea typeface="Roboto"/>
                  <a:cs typeface="Roboto"/>
                  <a:sym typeface="Roboto"/>
                </a:rPr>
                <a:t>Use case #2 </a:t>
              </a:r>
              <a:br>
                <a:rPr lang="en-GB" sz="1400" b="0" i="0" u="none" strike="noStrike" cap="none">
                  <a:solidFill>
                    <a:srgbClr val="0F2B3F"/>
                  </a:solidFill>
                  <a:latin typeface="Roboto"/>
                  <a:ea typeface="Roboto"/>
                  <a:cs typeface="Roboto"/>
                  <a:sym typeface="Roboto"/>
                </a:rPr>
              </a:br>
              <a:r>
                <a:rPr lang="en-GB" sz="1400" b="0" i="0" u="none" strike="noStrike" cap="none">
                  <a:solidFill>
                    <a:srgbClr val="0F2B3F"/>
                  </a:solidFill>
                  <a:latin typeface="Roboto"/>
                  <a:ea typeface="Roboto"/>
                  <a:cs typeface="Roboto"/>
                  <a:sym typeface="Roboto"/>
                </a:rPr>
                <a:t>Hospital at Home Real time Monitoring for Patient and Clinician Support</a:t>
              </a:r>
              <a:endParaRPr sz="1400" b="0" i="0" u="none" strike="noStrike" cap="none">
                <a:solidFill>
                  <a:srgbClr val="000000"/>
                </a:solidFill>
                <a:latin typeface="Roboto"/>
                <a:ea typeface="Roboto"/>
                <a:cs typeface="Roboto"/>
                <a:sym typeface="Roboto"/>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62"/>
          <p:cNvSpPr/>
          <p:nvPr/>
        </p:nvSpPr>
        <p:spPr>
          <a:xfrm>
            <a:off x="0" y="0"/>
            <a:ext cx="9144000" cy="5143500"/>
          </a:xfrm>
          <a:prstGeom prst="rect">
            <a:avLst/>
          </a:prstGeom>
          <a:solidFill>
            <a:srgbClr val="0D2435"/>
          </a:solidFill>
          <a:ln w="55000" cap="flat" cmpd="thickThin">
            <a:solidFill>
              <a:srgbClr val="0D2435"/>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Roboto Light"/>
              <a:ea typeface="Roboto Light"/>
              <a:cs typeface="Roboto Light"/>
              <a:sym typeface="Roboto Light"/>
            </a:endParaRPr>
          </a:p>
        </p:txBody>
      </p:sp>
      <p:sp>
        <p:nvSpPr>
          <p:cNvPr id="416" name="Google Shape;416;p62"/>
          <p:cNvSpPr txBox="1"/>
          <p:nvPr/>
        </p:nvSpPr>
        <p:spPr>
          <a:xfrm>
            <a:off x="962185" y="533326"/>
            <a:ext cx="2378870" cy="1985159"/>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12500"/>
              <a:buFont typeface="Arial"/>
              <a:buNone/>
            </a:pPr>
            <a:r>
              <a:rPr lang="en-GB" sz="12500" b="0" i="0" u="none" strike="noStrike" cap="none">
                <a:solidFill>
                  <a:srgbClr val="00AA7F"/>
                </a:solidFill>
                <a:latin typeface="Roboto"/>
                <a:ea typeface="Roboto"/>
                <a:cs typeface="Roboto"/>
                <a:sym typeface="Roboto"/>
              </a:rPr>
              <a:t>01</a:t>
            </a:r>
            <a:endParaRPr sz="1100" b="0" i="0" u="none" strike="noStrike" cap="none">
              <a:solidFill>
                <a:srgbClr val="000000"/>
              </a:solidFill>
              <a:latin typeface="Arial"/>
              <a:ea typeface="Arial"/>
              <a:cs typeface="Arial"/>
              <a:sym typeface="Arial"/>
            </a:endParaRPr>
          </a:p>
        </p:txBody>
      </p:sp>
      <p:sp>
        <p:nvSpPr>
          <p:cNvPr id="417" name="Google Shape;417;p62"/>
          <p:cNvSpPr txBox="1"/>
          <p:nvPr/>
        </p:nvSpPr>
        <p:spPr>
          <a:xfrm>
            <a:off x="3030997" y="1029615"/>
            <a:ext cx="5450700" cy="32862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000000"/>
              </a:buClr>
              <a:buSzPts val="6000"/>
              <a:buFont typeface="Arial"/>
              <a:buNone/>
            </a:pPr>
            <a:r>
              <a:rPr lang="en-GB" sz="6000" b="0" i="0" u="none" strike="noStrike" cap="none">
                <a:solidFill>
                  <a:schemeClr val="lt1"/>
                </a:solidFill>
                <a:latin typeface="Roboto"/>
                <a:ea typeface="Roboto"/>
                <a:cs typeface="Roboto"/>
                <a:sym typeface="Roboto"/>
              </a:rPr>
              <a:t>Healthcare Global Observations</a:t>
            </a:r>
            <a:br>
              <a:rPr lang="en-GB" sz="6000" b="0" i="0" u="none" strike="noStrike" cap="none">
                <a:solidFill>
                  <a:schemeClr val="lt1"/>
                </a:solidFill>
                <a:latin typeface="Roboto"/>
                <a:ea typeface="Roboto"/>
                <a:cs typeface="Roboto"/>
                <a:sym typeface="Roboto"/>
              </a:rPr>
            </a:br>
            <a:r>
              <a:rPr lang="en-GB" sz="2900" b="0" i="0" u="none" strike="noStrike" cap="none">
                <a:solidFill>
                  <a:schemeClr val="lt1"/>
                </a:solidFill>
                <a:latin typeface="Roboto"/>
                <a:ea typeface="Roboto"/>
                <a:cs typeface="Roboto"/>
                <a:sym typeface="Roboto"/>
              </a:rPr>
              <a:t>Nazli - 10 mins</a:t>
            </a:r>
            <a:endParaRPr sz="1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63"/>
          <p:cNvSpPr txBox="1"/>
          <p:nvPr/>
        </p:nvSpPr>
        <p:spPr>
          <a:xfrm>
            <a:off x="6405884" y="5935569"/>
            <a:ext cx="1133724" cy="284693"/>
          </a:xfrm>
          <a:prstGeom prst="rect">
            <a:avLst/>
          </a:prstGeom>
          <a:noFill/>
          <a:ln>
            <a:noFill/>
          </a:ln>
        </p:spPr>
        <p:txBody>
          <a:bodyPr spcFirstLastPara="1" wrap="square" lIns="38100" tIns="38100" rIns="38100" bIns="38100" anchor="ctr" anchorCtr="0">
            <a:spAutoFit/>
          </a:bodyPr>
          <a:lstStyle/>
          <a:p>
            <a:pPr marL="0" marR="0" lvl="0" indent="0" algn="l" rtl="0">
              <a:lnSpc>
                <a:spcPct val="100000"/>
              </a:lnSpc>
              <a:spcBef>
                <a:spcPts val="0"/>
              </a:spcBef>
              <a:spcAft>
                <a:spcPts val="0"/>
              </a:spcAft>
              <a:buClr>
                <a:srgbClr val="FFFFFF"/>
              </a:buClr>
              <a:buSzPts val="1400"/>
              <a:buFont typeface="Roboto Light"/>
              <a:buNone/>
            </a:pPr>
            <a:r>
              <a:rPr lang="en-GB" sz="1400" b="0" i="0" u="none" strike="noStrike" cap="none">
                <a:solidFill>
                  <a:srgbClr val="FFFFFF"/>
                </a:solidFill>
                <a:latin typeface="Roboto Light"/>
                <a:ea typeface="Roboto Light"/>
                <a:cs typeface="Roboto Light"/>
                <a:sym typeface="Roboto Light"/>
              </a:rPr>
              <a:t>intelia.com.au</a:t>
            </a:r>
            <a:endParaRPr sz="1100" b="0" i="0" u="none" strike="noStrike" cap="none">
              <a:solidFill>
                <a:srgbClr val="000000"/>
              </a:solidFill>
              <a:latin typeface="Arial"/>
              <a:ea typeface="Arial"/>
              <a:cs typeface="Arial"/>
              <a:sym typeface="Arial"/>
            </a:endParaRPr>
          </a:p>
        </p:txBody>
      </p:sp>
      <p:sp>
        <p:nvSpPr>
          <p:cNvPr id="423" name="Google Shape;423;p63"/>
          <p:cNvSpPr txBox="1"/>
          <p:nvPr/>
        </p:nvSpPr>
        <p:spPr>
          <a:xfrm>
            <a:off x="475123" y="460486"/>
            <a:ext cx="5882175" cy="464175"/>
          </a:xfrm>
          <a:prstGeom prst="rect">
            <a:avLst/>
          </a:prstGeom>
          <a:noFill/>
          <a:ln>
            <a:noFill/>
          </a:ln>
        </p:spPr>
        <p:txBody>
          <a:bodyPr spcFirstLastPara="1" wrap="square" lIns="48200" tIns="24100" rIns="48200" bIns="24100" anchor="t" anchorCtr="0">
            <a:spAutoFit/>
          </a:bodyPr>
          <a:lstStyle/>
          <a:p>
            <a:pPr marL="0" marR="0" lvl="0" indent="0" algn="l" rtl="0">
              <a:lnSpc>
                <a:spcPct val="100000"/>
              </a:lnSpc>
              <a:spcBef>
                <a:spcPts val="0"/>
              </a:spcBef>
              <a:spcAft>
                <a:spcPts val="0"/>
              </a:spcAft>
              <a:buClr>
                <a:srgbClr val="0D2435"/>
              </a:buClr>
              <a:buSzPts val="2700"/>
              <a:buFont typeface="Roboto"/>
              <a:buNone/>
            </a:pPr>
            <a:r>
              <a:rPr lang="en-GB" sz="2700" b="1" i="0" u="none" strike="noStrike" cap="none">
                <a:solidFill>
                  <a:srgbClr val="00AA7F"/>
                </a:solidFill>
                <a:latin typeface="Roboto"/>
                <a:ea typeface="Roboto"/>
                <a:cs typeface="Roboto"/>
                <a:sym typeface="Roboto"/>
              </a:rPr>
              <a:t>Google’s Healthcare Customers</a:t>
            </a:r>
            <a:endParaRPr sz="1800" b="1" i="0" u="none" strike="noStrike" cap="none">
              <a:solidFill>
                <a:srgbClr val="00AA7F"/>
              </a:solidFill>
              <a:latin typeface="Roboto"/>
              <a:ea typeface="Roboto"/>
              <a:cs typeface="Roboto"/>
              <a:sym typeface="Roboto"/>
            </a:endParaRPr>
          </a:p>
        </p:txBody>
      </p:sp>
      <p:sp>
        <p:nvSpPr>
          <p:cNvPr id="424" name="Google Shape;424;p63"/>
          <p:cNvSpPr txBox="1">
            <a:spLocks noGrp="1"/>
          </p:cNvSpPr>
          <p:nvPr>
            <p:ph type="title" idx="4294967295"/>
          </p:nvPr>
        </p:nvSpPr>
        <p:spPr>
          <a:xfrm>
            <a:off x="450394" y="928181"/>
            <a:ext cx="8229825" cy="3258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SzPts val="700"/>
              <a:buNone/>
            </a:pPr>
            <a:r>
              <a:rPr lang="en-GB" sz="1300">
                <a:solidFill>
                  <a:srgbClr val="0D2435"/>
                </a:solidFill>
                <a:latin typeface="Arial"/>
                <a:ea typeface="Arial"/>
                <a:cs typeface="Arial"/>
                <a:sym typeface="Arial"/>
              </a:rPr>
              <a:t>The world’s leading healthcare and life sciences organisations are partnering with Google Cloud</a:t>
            </a:r>
            <a:endParaRPr sz="1300">
              <a:solidFill>
                <a:srgbClr val="0D2435"/>
              </a:solidFill>
              <a:latin typeface="Arial"/>
              <a:ea typeface="Arial"/>
              <a:cs typeface="Arial"/>
              <a:sym typeface="Arial"/>
            </a:endParaRPr>
          </a:p>
        </p:txBody>
      </p:sp>
      <p:sp>
        <p:nvSpPr>
          <p:cNvPr id="425" name="Google Shape;425;p63"/>
          <p:cNvSpPr/>
          <p:nvPr/>
        </p:nvSpPr>
        <p:spPr>
          <a:xfrm>
            <a:off x="450544" y="1314981"/>
            <a:ext cx="8229825" cy="3457125"/>
          </a:xfrm>
          <a:prstGeom prst="round2SameRect">
            <a:avLst>
              <a:gd name="adj1" fmla="val 3377"/>
              <a:gd name="adj2" fmla="val 0"/>
            </a:avLst>
          </a:prstGeom>
          <a:solidFill>
            <a:srgbClr val="E8F0F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3C4043"/>
              </a:solidFill>
              <a:latin typeface="Arial"/>
              <a:ea typeface="Arial"/>
              <a:cs typeface="Arial"/>
              <a:sym typeface="Arial"/>
            </a:endParaRPr>
          </a:p>
        </p:txBody>
      </p:sp>
      <p:sp>
        <p:nvSpPr>
          <p:cNvPr id="426" name="Google Shape;426;p63"/>
          <p:cNvSpPr/>
          <p:nvPr/>
        </p:nvSpPr>
        <p:spPr>
          <a:xfrm>
            <a:off x="532398" y="1403831"/>
            <a:ext cx="8065800" cy="3368475"/>
          </a:xfrm>
          <a:prstGeom prst="round2SameRect">
            <a:avLst>
              <a:gd name="adj1" fmla="val 2890"/>
              <a:gd name="adj2" fmla="val 0"/>
            </a:avLst>
          </a:prstGeom>
          <a:solidFill>
            <a:srgbClr val="FFFFFF"/>
          </a:solidFill>
          <a:ln w="9525" cap="flat" cmpd="sng">
            <a:solidFill>
              <a:srgbClr val="00AA7F"/>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3C4043"/>
              </a:solidFill>
              <a:latin typeface="Arial"/>
              <a:ea typeface="Arial"/>
              <a:cs typeface="Arial"/>
              <a:sym typeface="Arial"/>
            </a:endParaRPr>
          </a:p>
        </p:txBody>
      </p:sp>
      <p:sp>
        <p:nvSpPr>
          <p:cNvPr id="427" name="Google Shape;427;p63"/>
          <p:cNvSpPr/>
          <p:nvPr/>
        </p:nvSpPr>
        <p:spPr>
          <a:xfrm>
            <a:off x="447294" y="4731857"/>
            <a:ext cx="8249400" cy="106425"/>
          </a:xfrm>
          <a:prstGeom prst="rect">
            <a:avLst/>
          </a:prstGeom>
          <a:solidFill>
            <a:srgbClr val="00AA7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pic>
        <p:nvPicPr>
          <p:cNvPr id="428" name="Google Shape;428;p63"/>
          <p:cNvPicPr preferRelativeResize="0"/>
          <p:nvPr/>
        </p:nvPicPr>
        <p:blipFill rotWithShape="1">
          <a:blip r:embed="rId3">
            <a:alphaModFix/>
          </a:blip>
          <a:srcRect/>
          <a:stretch/>
        </p:blipFill>
        <p:spPr>
          <a:xfrm>
            <a:off x="961067" y="3621410"/>
            <a:ext cx="702789" cy="257680"/>
          </a:xfrm>
          <a:prstGeom prst="rect">
            <a:avLst/>
          </a:prstGeom>
          <a:noFill/>
          <a:ln>
            <a:noFill/>
          </a:ln>
        </p:spPr>
      </p:pic>
      <p:pic>
        <p:nvPicPr>
          <p:cNvPr id="429" name="Google Shape;429;p63"/>
          <p:cNvPicPr preferRelativeResize="0"/>
          <p:nvPr/>
        </p:nvPicPr>
        <p:blipFill rotWithShape="1">
          <a:blip r:embed="rId4">
            <a:alphaModFix/>
          </a:blip>
          <a:srcRect/>
          <a:stretch/>
        </p:blipFill>
        <p:spPr>
          <a:xfrm>
            <a:off x="875806" y="2982244"/>
            <a:ext cx="889619" cy="128154"/>
          </a:xfrm>
          <a:prstGeom prst="rect">
            <a:avLst/>
          </a:prstGeom>
          <a:noFill/>
          <a:ln>
            <a:noFill/>
          </a:ln>
        </p:spPr>
      </p:pic>
      <p:pic>
        <p:nvPicPr>
          <p:cNvPr id="430" name="Google Shape;430;p63"/>
          <p:cNvPicPr preferRelativeResize="0"/>
          <p:nvPr/>
        </p:nvPicPr>
        <p:blipFill rotWithShape="1">
          <a:blip r:embed="rId5">
            <a:alphaModFix/>
          </a:blip>
          <a:srcRect/>
          <a:stretch/>
        </p:blipFill>
        <p:spPr>
          <a:xfrm>
            <a:off x="3689264" y="4117298"/>
            <a:ext cx="549560" cy="549559"/>
          </a:xfrm>
          <a:prstGeom prst="rect">
            <a:avLst/>
          </a:prstGeom>
          <a:noFill/>
          <a:ln>
            <a:noFill/>
          </a:ln>
        </p:spPr>
      </p:pic>
      <p:pic>
        <p:nvPicPr>
          <p:cNvPr id="431" name="Google Shape;431;p63"/>
          <p:cNvPicPr preferRelativeResize="0"/>
          <p:nvPr/>
        </p:nvPicPr>
        <p:blipFill rotWithShape="1">
          <a:blip r:embed="rId6">
            <a:alphaModFix/>
          </a:blip>
          <a:srcRect/>
          <a:stretch/>
        </p:blipFill>
        <p:spPr>
          <a:xfrm>
            <a:off x="2351160" y="2860078"/>
            <a:ext cx="554552" cy="372485"/>
          </a:xfrm>
          <a:prstGeom prst="rect">
            <a:avLst/>
          </a:prstGeom>
          <a:noFill/>
          <a:ln>
            <a:noFill/>
          </a:ln>
        </p:spPr>
      </p:pic>
      <p:pic>
        <p:nvPicPr>
          <p:cNvPr id="432" name="Google Shape;432;p63"/>
          <p:cNvPicPr preferRelativeResize="0"/>
          <p:nvPr/>
        </p:nvPicPr>
        <p:blipFill rotWithShape="1">
          <a:blip r:embed="rId7">
            <a:alphaModFix/>
          </a:blip>
          <a:srcRect/>
          <a:stretch/>
        </p:blipFill>
        <p:spPr>
          <a:xfrm>
            <a:off x="1089198" y="1529287"/>
            <a:ext cx="446526" cy="486929"/>
          </a:xfrm>
          <a:prstGeom prst="rect">
            <a:avLst/>
          </a:prstGeom>
          <a:noFill/>
          <a:ln>
            <a:noFill/>
          </a:ln>
        </p:spPr>
      </p:pic>
      <p:pic>
        <p:nvPicPr>
          <p:cNvPr id="433" name="Google Shape;433;p63"/>
          <p:cNvPicPr preferRelativeResize="0"/>
          <p:nvPr/>
        </p:nvPicPr>
        <p:blipFill rotWithShape="1">
          <a:blip r:embed="rId8">
            <a:alphaModFix/>
          </a:blip>
          <a:srcRect/>
          <a:stretch/>
        </p:blipFill>
        <p:spPr>
          <a:xfrm>
            <a:off x="7495622" y="3567520"/>
            <a:ext cx="769092" cy="242111"/>
          </a:xfrm>
          <a:prstGeom prst="rect">
            <a:avLst/>
          </a:prstGeom>
          <a:noFill/>
          <a:ln>
            <a:noFill/>
          </a:ln>
        </p:spPr>
      </p:pic>
      <p:pic>
        <p:nvPicPr>
          <p:cNvPr id="434" name="Google Shape;434;p63"/>
          <p:cNvPicPr preferRelativeResize="0"/>
          <p:nvPr/>
        </p:nvPicPr>
        <p:blipFill rotWithShape="1">
          <a:blip r:embed="rId9">
            <a:alphaModFix/>
          </a:blip>
          <a:srcRect t="35479" b="35395"/>
          <a:stretch/>
        </p:blipFill>
        <p:spPr>
          <a:xfrm>
            <a:off x="3450136" y="3672286"/>
            <a:ext cx="1027814" cy="155930"/>
          </a:xfrm>
          <a:prstGeom prst="rect">
            <a:avLst/>
          </a:prstGeom>
          <a:noFill/>
          <a:ln>
            <a:noFill/>
          </a:ln>
        </p:spPr>
      </p:pic>
      <p:pic>
        <p:nvPicPr>
          <p:cNvPr id="435" name="Google Shape;435;p63"/>
          <p:cNvPicPr preferRelativeResize="0"/>
          <p:nvPr/>
        </p:nvPicPr>
        <p:blipFill rotWithShape="1">
          <a:blip r:embed="rId10">
            <a:alphaModFix/>
          </a:blip>
          <a:srcRect/>
          <a:stretch/>
        </p:blipFill>
        <p:spPr>
          <a:xfrm>
            <a:off x="6318939" y="2930536"/>
            <a:ext cx="733306" cy="231570"/>
          </a:xfrm>
          <a:prstGeom prst="rect">
            <a:avLst/>
          </a:prstGeom>
          <a:noFill/>
          <a:ln>
            <a:noFill/>
          </a:ln>
        </p:spPr>
      </p:pic>
      <p:pic>
        <p:nvPicPr>
          <p:cNvPr id="436" name="Google Shape;436;p63" descr="mckesson.png"/>
          <p:cNvPicPr preferRelativeResize="0"/>
          <p:nvPr/>
        </p:nvPicPr>
        <p:blipFill rotWithShape="1">
          <a:blip r:embed="rId11">
            <a:alphaModFix/>
          </a:blip>
          <a:srcRect t="22940" b="24623"/>
          <a:stretch/>
        </p:blipFill>
        <p:spPr>
          <a:xfrm>
            <a:off x="4841558" y="3621406"/>
            <a:ext cx="943556" cy="257689"/>
          </a:xfrm>
          <a:prstGeom prst="rect">
            <a:avLst/>
          </a:prstGeom>
          <a:noFill/>
          <a:ln>
            <a:noFill/>
          </a:ln>
        </p:spPr>
      </p:pic>
      <p:pic>
        <p:nvPicPr>
          <p:cNvPr id="437" name="Google Shape;437;p63"/>
          <p:cNvPicPr preferRelativeResize="0"/>
          <p:nvPr/>
        </p:nvPicPr>
        <p:blipFill rotWithShape="1">
          <a:blip r:embed="rId12">
            <a:alphaModFix/>
          </a:blip>
          <a:srcRect/>
          <a:stretch/>
        </p:blipFill>
        <p:spPr>
          <a:xfrm>
            <a:off x="3463687" y="1607678"/>
            <a:ext cx="1000713" cy="330149"/>
          </a:xfrm>
          <a:prstGeom prst="rect">
            <a:avLst/>
          </a:prstGeom>
          <a:noFill/>
          <a:ln>
            <a:noFill/>
          </a:ln>
        </p:spPr>
      </p:pic>
      <p:pic>
        <p:nvPicPr>
          <p:cNvPr id="438" name="Google Shape;438;p63"/>
          <p:cNvPicPr preferRelativeResize="0"/>
          <p:nvPr/>
        </p:nvPicPr>
        <p:blipFill rotWithShape="1">
          <a:blip r:embed="rId13">
            <a:alphaModFix/>
          </a:blip>
          <a:srcRect/>
          <a:stretch/>
        </p:blipFill>
        <p:spPr>
          <a:xfrm>
            <a:off x="7500533" y="4216584"/>
            <a:ext cx="759271" cy="293936"/>
          </a:xfrm>
          <a:prstGeom prst="rect">
            <a:avLst/>
          </a:prstGeom>
          <a:noFill/>
          <a:ln>
            <a:noFill/>
          </a:ln>
        </p:spPr>
      </p:pic>
      <p:pic>
        <p:nvPicPr>
          <p:cNvPr id="439" name="Google Shape;439;p63"/>
          <p:cNvPicPr preferRelativeResize="0"/>
          <p:nvPr/>
        </p:nvPicPr>
        <p:blipFill rotWithShape="1">
          <a:blip r:embed="rId14">
            <a:alphaModFix/>
          </a:blip>
          <a:srcRect/>
          <a:stretch/>
        </p:blipFill>
        <p:spPr>
          <a:xfrm>
            <a:off x="7360609" y="1643980"/>
            <a:ext cx="1039120" cy="162835"/>
          </a:xfrm>
          <a:prstGeom prst="rect">
            <a:avLst/>
          </a:prstGeom>
          <a:noFill/>
          <a:ln>
            <a:noFill/>
          </a:ln>
        </p:spPr>
      </p:pic>
      <p:pic>
        <p:nvPicPr>
          <p:cNvPr id="440" name="Google Shape;440;p63"/>
          <p:cNvPicPr preferRelativeResize="0"/>
          <p:nvPr/>
        </p:nvPicPr>
        <p:blipFill rotWithShape="1">
          <a:blip r:embed="rId15">
            <a:alphaModFix/>
          </a:blip>
          <a:srcRect/>
          <a:stretch/>
        </p:blipFill>
        <p:spPr>
          <a:xfrm>
            <a:off x="7498033" y="2932586"/>
            <a:ext cx="764272" cy="179930"/>
          </a:xfrm>
          <a:prstGeom prst="rect">
            <a:avLst/>
          </a:prstGeom>
          <a:noFill/>
          <a:ln>
            <a:noFill/>
          </a:ln>
        </p:spPr>
      </p:pic>
      <p:pic>
        <p:nvPicPr>
          <p:cNvPr id="441" name="Google Shape;441;p63"/>
          <p:cNvPicPr preferRelativeResize="0"/>
          <p:nvPr/>
        </p:nvPicPr>
        <p:blipFill rotWithShape="1">
          <a:blip r:embed="rId16">
            <a:alphaModFix/>
          </a:blip>
          <a:srcRect/>
          <a:stretch/>
        </p:blipFill>
        <p:spPr>
          <a:xfrm>
            <a:off x="2219774" y="2255638"/>
            <a:ext cx="801020" cy="341017"/>
          </a:xfrm>
          <a:prstGeom prst="rect">
            <a:avLst/>
          </a:prstGeom>
          <a:noFill/>
          <a:ln>
            <a:noFill/>
          </a:ln>
        </p:spPr>
      </p:pic>
      <p:pic>
        <p:nvPicPr>
          <p:cNvPr id="442" name="Google Shape;442;p63"/>
          <p:cNvPicPr preferRelativeResize="0"/>
          <p:nvPr/>
        </p:nvPicPr>
        <p:blipFill rotWithShape="1">
          <a:blip r:embed="rId17">
            <a:alphaModFix/>
          </a:blip>
          <a:srcRect t="16110" b="16110"/>
          <a:stretch/>
        </p:blipFill>
        <p:spPr>
          <a:xfrm>
            <a:off x="6402659" y="3495952"/>
            <a:ext cx="549559" cy="372482"/>
          </a:xfrm>
          <a:prstGeom prst="rect">
            <a:avLst/>
          </a:prstGeom>
          <a:noFill/>
          <a:ln>
            <a:noFill/>
          </a:ln>
        </p:spPr>
      </p:pic>
      <p:pic>
        <p:nvPicPr>
          <p:cNvPr id="443" name="Google Shape;443;p63"/>
          <p:cNvPicPr preferRelativeResize="0"/>
          <p:nvPr/>
        </p:nvPicPr>
        <p:blipFill rotWithShape="1">
          <a:blip r:embed="rId18">
            <a:alphaModFix/>
          </a:blip>
          <a:srcRect/>
          <a:stretch/>
        </p:blipFill>
        <p:spPr>
          <a:xfrm>
            <a:off x="2253625" y="1602244"/>
            <a:ext cx="733316" cy="341015"/>
          </a:xfrm>
          <a:prstGeom prst="rect">
            <a:avLst/>
          </a:prstGeom>
          <a:noFill/>
          <a:ln>
            <a:noFill/>
          </a:ln>
        </p:spPr>
      </p:pic>
      <p:pic>
        <p:nvPicPr>
          <p:cNvPr id="444" name="Google Shape;444;p63"/>
          <p:cNvPicPr preferRelativeResize="0"/>
          <p:nvPr/>
        </p:nvPicPr>
        <p:blipFill rotWithShape="1">
          <a:blip r:embed="rId19">
            <a:alphaModFix/>
          </a:blip>
          <a:srcRect/>
          <a:stretch/>
        </p:blipFill>
        <p:spPr>
          <a:xfrm>
            <a:off x="858958" y="4298627"/>
            <a:ext cx="907006" cy="186899"/>
          </a:xfrm>
          <a:prstGeom prst="rect">
            <a:avLst/>
          </a:prstGeom>
          <a:noFill/>
          <a:ln>
            <a:noFill/>
          </a:ln>
        </p:spPr>
      </p:pic>
      <p:pic>
        <p:nvPicPr>
          <p:cNvPr id="445" name="Google Shape;445;p63"/>
          <p:cNvPicPr preferRelativeResize="0"/>
          <p:nvPr/>
        </p:nvPicPr>
        <p:blipFill rotWithShape="1">
          <a:blip r:embed="rId20">
            <a:alphaModFix/>
          </a:blip>
          <a:srcRect/>
          <a:stretch/>
        </p:blipFill>
        <p:spPr>
          <a:xfrm>
            <a:off x="3626515" y="2940320"/>
            <a:ext cx="691363" cy="212003"/>
          </a:xfrm>
          <a:prstGeom prst="rect">
            <a:avLst/>
          </a:prstGeom>
          <a:noFill/>
          <a:ln>
            <a:noFill/>
          </a:ln>
        </p:spPr>
      </p:pic>
      <p:pic>
        <p:nvPicPr>
          <p:cNvPr id="446" name="Google Shape;446;p63"/>
          <p:cNvPicPr preferRelativeResize="0"/>
          <p:nvPr/>
        </p:nvPicPr>
        <p:blipFill rotWithShape="1">
          <a:blip r:embed="rId21">
            <a:alphaModFix/>
          </a:blip>
          <a:srcRect/>
          <a:stretch/>
        </p:blipFill>
        <p:spPr>
          <a:xfrm>
            <a:off x="2263020" y="4250971"/>
            <a:ext cx="714526" cy="282211"/>
          </a:xfrm>
          <a:prstGeom prst="rect">
            <a:avLst/>
          </a:prstGeom>
          <a:noFill/>
          <a:ln>
            <a:noFill/>
          </a:ln>
        </p:spPr>
      </p:pic>
      <p:pic>
        <p:nvPicPr>
          <p:cNvPr id="447" name="Google Shape;447;p63"/>
          <p:cNvPicPr preferRelativeResize="0"/>
          <p:nvPr/>
        </p:nvPicPr>
        <p:blipFill rotWithShape="1">
          <a:blip r:embed="rId22">
            <a:alphaModFix/>
          </a:blip>
          <a:srcRect/>
          <a:stretch/>
        </p:blipFill>
        <p:spPr>
          <a:xfrm>
            <a:off x="7553317" y="2181328"/>
            <a:ext cx="653701" cy="489638"/>
          </a:xfrm>
          <a:prstGeom prst="rect">
            <a:avLst/>
          </a:prstGeom>
          <a:noFill/>
          <a:ln>
            <a:noFill/>
          </a:ln>
        </p:spPr>
      </p:pic>
      <p:pic>
        <p:nvPicPr>
          <p:cNvPr id="448" name="Google Shape;448;p63"/>
          <p:cNvPicPr preferRelativeResize="0"/>
          <p:nvPr/>
        </p:nvPicPr>
        <p:blipFill rotWithShape="1">
          <a:blip r:embed="rId23">
            <a:alphaModFix/>
          </a:blip>
          <a:srcRect/>
          <a:stretch/>
        </p:blipFill>
        <p:spPr>
          <a:xfrm>
            <a:off x="6055310" y="1610786"/>
            <a:ext cx="1091826" cy="323908"/>
          </a:xfrm>
          <a:prstGeom prst="rect">
            <a:avLst/>
          </a:prstGeom>
          <a:noFill/>
          <a:ln>
            <a:noFill/>
          </a:ln>
        </p:spPr>
      </p:pic>
      <p:pic>
        <p:nvPicPr>
          <p:cNvPr id="449" name="Google Shape;449;p63"/>
          <p:cNvPicPr preferRelativeResize="0"/>
          <p:nvPr/>
        </p:nvPicPr>
        <p:blipFill rotWithShape="1">
          <a:blip r:embed="rId24">
            <a:alphaModFix/>
          </a:blip>
          <a:srcRect/>
          <a:stretch/>
        </p:blipFill>
        <p:spPr>
          <a:xfrm>
            <a:off x="4767425" y="2357903"/>
            <a:ext cx="1091821" cy="136486"/>
          </a:xfrm>
          <a:prstGeom prst="rect">
            <a:avLst/>
          </a:prstGeom>
          <a:noFill/>
          <a:ln>
            <a:noFill/>
          </a:ln>
        </p:spPr>
      </p:pic>
      <p:pic>
        <p:nvPicPr>
          <p:cNvPr id="450" name="Google Shape;450;p63"/>
          <p:cNvPicPr preferRelativeResize="0"/>
          <p:nvPr/>
        </p:nvPicPr>
        <p:blipFill rotWithShape="1">
          <a:blip r:embed="rId25">
            <a:alphaModFix/>
          </a:blip>
          <a:srcRect/>
          <a:stretch/>
        </p:blipFill>
        <p:spPr>
          <a:xfrm>
            <a:off x="792901" y="2372891"/>
            <a:ext cx="1039119" cy="106513"/>
          </a:xfrm>
          <a:prstGeom prst="rect">
            <a:avLst/>
          </a:prstGeom>
          <a:noFill/>
          <a:ln>
            <a:noFill/>
          </a:ln>
        </p:spPr>
      </p:pic>
      <p:pic>
        <p:nvPicPr>
          <p:cNvPr id="451" name="Google Shape;451;p63"/>
          <p:cNvPicPr preferRelativeResize="0"/>
          <p:nvPr/>
        </p:nvPicPr>
        <p:blipFill rotWithShape="1">
          <a:blip r:embed="rId26">
            <a:alphaModFix/>
          </a:blip>
          <a:srcRect/>
          <a:stretch/>
        </p:blipFill>
        <p:spPr>
          <a:xfrm>
            <a:off x="4717553" y="4028976"/>
            <a:ext cx="1191558" cy="620683"/>
          </a:xfrm>
          <a:prstGeom prst="rect">
            <a:avLst/>
          </a:prstGeom>
          <a:noFill/>
          <a:ln>
            <a:noFill/>
          </a:ln>
        </p:spPr>
      </p:pic>
      <p:pic>
        <p:nvPicPr>
          <p:cNvPr id="452" name="Google Shape;452;p63"/>
          <p:cNvPicPr preferRelativeResize="0"/>
          <p:nvPr/>
        </p:nvPicPr>
        <p:blipFill rotWithShape="1">
          <a:blip r:embed="rId27">
            <a:alphaModFix/>
          </a:blip>
          <a:srcRect/>
          <a:stretch/>
        </p:blipFill>
        <p:spPr>
          <a:xfrm>
            <a:off x="6095323" y="4081724"/>
            <a:ext cx="1330435" cy="620683"/>
          </a:xfrm>
          <a:prstGeom prst="rect">
            <a:avLst/>
          </a:prstGeom>
          <a:noFill/>
          <a:ln>
            <a:noFill/>
          </a:ln>
        </p:spPr>
      </p:pic>
      <p:pic>
        <p:nvPicPr>
          <p:cNvPr id="453" name="Google Shape;453;p63"/>
          <p:cNvPicPr preferRelativeResize="0"/>
          <p:nvPr/>
        </p:nvPicPr>
        <p:blipFill rotWithShape="1">
          <a:blip r:embed="rId28">
            <a:alphaModFix/>
          </a:blip>
          <a:srcRect/>
          <a:stretch/>
        </p:blipFill>
        <p:spPr>
          <a:xfrm>
            <a:off x="6143069" y="2348071"/>
            <a:ext cx="983475" cy="248621"/>
          </a:xfrm>
          <a:prstGeom prst="rect">
            <a:avLst/>
          </a:prstGeom>
          <a:noFill/>
          <a:ln>
            <a:noFill/>
          </a:ln>
        </p:spPr>
      </p:pic>
      <p:pic>
        <p:nvPicPr>
          <p:cNvPr id="454" name="Google Shape;454;p63"/>
          <p:cNvPicPr preferRelativeResize="0"/>
          <p:nvPr/>
        </p:nvPicPr>
        <p:blipFill rotWithShape="1">
          <a:blip r:embed="rId29">
            <a:alphaModFix/>
          </a:blip>
          <a:srcRect/>
          <a:stretch/>
        </p:blipFill>
        <p:spPr>
          <a:xfrm>
            <a:off x="4941144" y="1529279"/>
            <a:ext cx="691349" cy="605264"/>
          </a:xfrm>
          <a:prstGeom prst="rect">
            <a:avLst/>
          </a:prstGeom>
          <a:noFill/>
          <a:ln w="9525" cap="flat" cmpd="sng">
            <a:solidFill>
              <a:schemeClr val="accent1"/>
            </a:solidFill>
            <a:prstDash val="dash"/>
            <a:round/>
            <a:headEnd type="none" w="sm" len="sm"/>
            <a:tailEnd type="none" w="sm" len="sm"/>
          </a:ln>
        </p:spPr>
      </p:pic>
      <p:pic>
        <p:nvPicPr>
          <p:cNvPr id="455" name="Google Shape;455;p63"/>
          <p:cNvPicPr preferRelativeResize="0"/>
          <p:nvPr/>
        </p:nvPicPr>
        <p:blipFill rotWithShape="1">
          <a:blip r:embed="rId30">
            <a:alphaModFix/>
          </a:blip>
          <a:srcRect/>
          <a:stretch/>
        </p:blipFill>
        <p:spPr>
          <a:xfrm>
            <a:off x="3391745" y="2336132"/>
            <a:ext cx="1091825" cy="188663"/>
          </a:xfrm>
          <a:prstGeom prst="rect">
            <a:avLst/>
          </a:prstGeom>
          <a:noFill/>
          <a:ln>
            <a:noFill/>
          </a:ln>
        </p:spPr>
      </p:pic>
      <p:pic>
        <p:nvPicPr>
          <p:cNvPr id="456" name="Google Shape;456;p63"/>
          <p:cNvPicPr preferRelativeResize="0"/>
          <p:nvPr/>
        </p:nvPicPr>
        <p:blipFill rotWithShape="1">
          <a:blip r:embed="rId31">
            <a:alphaModFix/>
          </a:blip>
          <a:srcRect/>
          <a:stretch/>
        </p:blipFill>
        <p:spPr>
          <a:xfrm>
            <a:off x="4935169" y="2860069"/>
            <a:ext cx="533400" cy="219075"/>
          </a:xfrm>
          <a:prstGeom prst="rect">
            <a:avLst/>
          </a:prstGeom>
          <a:noFill/>
          <a:ln>
            <a:noFill/>
          </a:ln>
        </p:spPr>
      </p:pic>
      <p:pic>
        <p:nvPicPr>
          <p:cNvPr id="457" name="Google Shape;457;p63" title="Screenshot 2025-05-21 at 16.55.11.png"/>
          <p:cNvPicPr preferRelativeResize="0"/>
          <p:nvPr/>
        </p:nvPicPr>
        <p:blipFill rotWithShape="1">
          <a:blip r:embed="rId32">
            <a:alphaModFix/>
          </a:blip>
          <a:srcRect/>
          <a:stretch/>
        </p:blipFill>
        <p:spPr>
          <a:xfrm>
            <a:off x="2082531" y="3598318"/>
            <a:ext cx="1091825" cy="286903"/>
          </a:xfrm>
          <a:prstGeom prst="rect">
            <a:avLst/>
          </a:prstGeom>
          <a:noFill/>
          <a:ln w="9525" cap="flat" cmpd="sng">
            <a:solidFill>
              <a:schemeClr val="accent1"/>
            </a:solidFill>
            <a:prstDash val="dash"/>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64"/>
          <p:cNvSpPr txBox="1"/>
          <p:nvPr/>
        </p:nvSpPr>
        <p:spPr>
          <a:xfrm>
            <a:off x="475125" y="460481"/>
            <a:ext cx="8080200" cy="464175"/>
          </a:xfrm>
          <a:prstGeom prst="rect">
            <a:avLst/>
          </a:prstGeom>
          <a:noFill/>
          <a:ln>
            <a:noFill/>
          </a:ln>
        </p:spPr>
        <p:txBody>
          <a:bodyPr spcFirstLastPara="1" wrap="square" lIns="48200" tIns="24100" rIns="48200" bIns="24100" anchor="t" anchorCtr="0">
            <a:spAutoFit/>
          </a:bodyPr>
          <a:lstStyle/>
          <a:p>
            <a:pPr marL="0" marR="0" lvl="0" indent="0" algn="l" rtl="0">
              <a:lnSpc>
                <a:spcPct val="100000"/>
              </a:lnSpc>
              <a:spcBef>
                <a:spcPts val="0"/>
              </a:spcBef>
              <a:spcAft>
                <a:spcPts val="0"/>
              </a:spcAft>
              <a:buClr>
                <a:srgbClr val="0D2435"/>
              </a:buClr>
              <a:buSzPts val="2700"/>
              <a:buFont typeface="Roboto"/>
              <a:buNone/>
            </a:pPr>
            <a:r>
              <a:rPr lang="en-GB" sz="2700" b="1" i="0" u="none" strike="noStrike" cap="none">
                <a:solidFill>
                  <a:srgbClr val="00AA7F"/>
                </a:solidFill>
                <a:latin typeface="Roboto"/>
                <a:ea typeface="Roboto"/>
                <a:cs typeface="Roboto"/>
                <a:sym typeface="Roboto"/>
              </a:rPr>
              <a:t>Seattle Children’s Leveraging Agentic AI </a:t>
            </a:r>
            <a:endParaRPr sz="1800" b="1" i="0" u="none" strike="noStrike" cap="none">
              <a:solidFill>
                <a:srgbClr val="00AA7F"/>
              </a:solidFill>
              <a:latin typeface="Roboto"/>
              <a:ea typeface="Roboto"/>
              <a:cs typeface="Roboto"/>
              <a:sym typeface="Roboto"/>
            </a:endParaRPr>
          </a:p>
        </p:txBody>
      </p:sp>
      <p:pic>
        <p:nvPicPr>
          <p:cNvPr id="464" name="Google Shape;464;p64" descr="*Featured in this video:* Dr. Zafar Chaudry, Chief AI and Information Officer at Seattle Children’s Hospital&#10;&#10;*Executive summary:* Seattle Children’s Hospital, one of the United States’ top pediatric facilities, teamed up with Google Cloud to transform pediatric healthcare delivery with the power of AI. Faced with delivering personalized care while managing vast amounts of data and increasingly complex patient needs, Seattle Children's created a unified data foundation in BigQuery and used Google’s Gemini models on Vertex AI to develop “Pathway Assistant” — an AI chatbot for providers designed to quickly search for and provide answers to critical clinical questions from Seattle Children’s comprehensive Clinical Standard Work (CSW) pathways for more than 70 diagnoses. Now, clinicians can ask Pathway Assistant about patients and get answers back in seconds, in contrast to up to 15 minutes if done manually, from thousands of document pages within its CSW pathways that include text, images, and the latest medical research. This advancement offers healthcare providers immediate access to collective, validated medical expertise to help them make informed, accurate, and potentially life-saving decisions.&#10;&#10;*Challenge:* For more than a decade, Seattle Children’s has championed the development of pediatric CSW pathways — documented approaches to the management and treatment of more than 70 diagnoses — as a proven method that can enhance patient outcomes. However, accessing these pathways was traditionally a paper-based process, requiring clinicians to spend hours manually searching through thousands of document pages to determine the best course of action. To elevate patient care and improve treatment outcomes, Seattle Children’s wanted to give healthcare providers immediate access to validated information and best practices directly at the point of care. &#10;&#10;*Solution:* Seattle Children’s started its journey by bringing together all of its data in one place, using BigQuery to consolidate hundreds of clinical and non-clinical systems. Moving its data to Google Cloud helped to reduce lengthy overnight data processing times to one hour and minimize engineering workloads, while laying a strong foundation to embrace AI technologies like gen AI. Using Google’s Gemini models on Vertex AI, Seattle Children’s built “Pathway Assistant” — an AI chatbot for providers that can find and share complex clinical information from within its CSW pathways, including text, images, and the latest medical research. Developed in collaboration with over 50 healthcare providers, Pathway Assistant synthesizes the evidence-based information and best practices from the pathways, allowing clinicians at Seattle Children’s to ask questions and rapidly retrieve relevant information in seconds, compared to the typical 15-minute manual search previously required.&#10;&#10;*Results:* Initial pilots of the Pathway Assistant have shown strong potential to improve patient outcomes by reducing provider workloads and promoting greater compliance with standard care processes. The partnership with Google Cloud represents a significant step forward in enabling Seattle Children’s to utilize clinical pathways to enhance decision-making while also opening up new possibilities for other hospitals to access this valuable information for training the next generation of healthcare professionals.&#10;&#10;*By the numbers snapshot:*&#10;&#10;• *Hours to minutes:* Pathway Assistant cuts hours of research time down to mere minutes&#10;• *1 hour:* Seattle Children's reduced lengthy overnight data processing times from hours to just 1 hour by moving its data to Google Cloud and consolidating data in BigQuery&#10;&#10;*Key highlights from our interview with Dr. Zafar Chaudry, Chief AI and Information Officer at Seattle Children’s Hospital:*&#10;&#10;→  “Pathway Assistant takes the clinical process that we have spent years and years fine-tuning and fully automates it. We've taken thousands and thousands of pages of clinical pathway PDFs. Those have been ingested into Vertex AI and Gemini. Now, you can ask the AI and the AI agent will have an interactive conversation and get clinicians to the answer they need — amalgamating hours and hours worth of reading into minutes.”&#10;&#10;→ “Taking care of a child with cancer in a pediatric hospital on average across the U.S. costs $274,000. So, we take a lot of time to be very careful about who we partner with. Google is truly an organization that wants to help us solve a problem. It's not about technology — it's about taking care of the patient. This partnership with Google Cloud is making a difference.” &#10;&#10;*Google Cloud products used:* Vertex AI, Gemini, BigQuery&#10;&#10;*Learn more:*&#10;→  Seattle Children's Hospital Partners with Google Cloud to Launch AI Agent to Support Healthcare Providers' Clinical Decision-Making: https://goo.gle/4kmicRv" title="New Way Now: Seattle Children’s reimagining pediatric patient care with Vertex AI and Gemini">
            <a:hlinkClick r:id="rId3"/>
          </p:cNvPr>
          <p:cNvPicPr preferRelativeResize="0"/>
          <p:nvPr/>
        </p:nvPicPr>
        <p:blipFill rotWithShape="1">
          <a:blip r:embed="rId4">
            <a:alphaModFix/>
          </a:blip>
          <a:srcRect/>
          <a:stretch/>
        </p:blipFill>
        <p:spPr>
          <a:xfrm>
            <a:off x="1479975" y="1326056"/>
            <a:ext cx="6070500" cy="3414656"/>
          </a:xfrm>
          <a:prstGeom prst="rect">
            <a:avLst/>
          </a:prstGeom>
          <a:noFill/>
          <a:ln>
            <a:noFill/>
          </a:ln>
        </p:spPr>
      </p:pic>
      <p:sp>
        <p:nvSpPr>
          <p:cNvPr id="465" name="Google Shape;465;p64"/>
          <p:cNvSpPr txBox="1"/>
          <p:nvPr/>
        </p:nvSpPr>
        <p:spPr>
          <a:xfrm>
            <a:off x="527888" y="867506"/>
            <a:ext cx="6822000" cy="365400"/>
          </a:xfrm>
          <a:prstGeom prst="rect">
            <a:avLst/>
          </a:prstGeom>
          <a:noFill/>
          <a:ln>
            <a:noFill/>
          </a:ln>
        </p:spPr>
        <p:txBody>
          <a:bodyPr spcFirstLastPara="1" wrap="square" lIns="68575" tIns="68575" rIns="68575" bIns="6857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GB" sz="900" b="0" i="0" u="sng" strike="noStrike" cap="none">
                <a:solidFill>
                  <a:schemeClr val="hlink"/>
                </a:solidFill>
                <a:latin typeface="Roboto"/>
                <a:ea typeface="Roboto"/>
                <a:cs typeface="Roboto"/>
                <a:sym typeface="Roboto"/>
                <a:hlinkClick r:id="rId5"/>
              </a:rPr>
              <a:t>Link to video on YouTube</a:t>
            </a:r>
            <a:r>
              <a:rPr lang="en-GB" sz="900" b="0" i="0" u="none" strike="noStrike" cap="none">
                <a:solidFill>
                  <a:schemeClr val="dk1"/>
                </a:solidFill>
                <a:latin typeface="Roboto"/>
                <a:ea typeface="Roboto"/>
                <a:cs typeface="Roboto"/>
                <a:sym typeface="Roboto"/>
              </a:rPr>
              <a:t>:  Seattle Children’s Hospital reimagining pediatric patient care with Vertex AI and Gemini on Google Cloud</a:t>
            </a:r>
            <a:endParaRPr sz="900" b="0" i="0" u="none" strike="noStrike" cap="none">
              <a:solidFill>
                <a:schemeClr val="dk1"/>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4"/>
                                        </p:tgtEl>
                                        <p:attrNameLst>
                                          <p:attrName>style.visibility</p:attrName>
                                        </p:attrNameLst>
                                      </p:cBhvr>
                                      <p:to>
                                        <p:strVal val="visible"/>
                                      </p:to>
                                    </p:set>
                                    <p:animEffect transition="in" filter="fade">
                                      <p:cBhvr>
                                        <p:cTn id="7" dur="1000"/>
                                        <p:tgtEl>
                                          <p:spTgt spid="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65"/>
          <p:cNvSpPr txBox="1"/>
          <p:nvPr/>
        </p:nvSpPr>
        <p:spPr>
          <a:xfrm>
            <a:off x="6405883" y="5935569"/>
            <a:ext cx="1133775" cy="284850"/>
          </a:xfrm>
          <a:prstGeom prst="rect">
            <a:avLst/>
          </a:prstGeom>
          <a:noFill/>
          <a:ln>
            <a:noFill/>
          </a:ln>
        </p:spPr>
        <p:txBody>
          <a:bodyPr spcFirstLastPara="1" wrap="square" lIns="38100" tIns="38100" rIns="38100" bIns="38100" anchor="ctr" anchorCtr="0">
            <a:spAutoFit/>
          </a:bodyPr>
          <a:lstStyle/>
          <a:p>
            <a:pPr marL="0" marR="0" lvl="0" indent="0" algn="l" rtl="0">
              <a:lnSpc>
                <a:spcPct val="100000"/>
              </a:lnSpc>
              <a:spcBef>
                <a:spcPts val="0"/>
              </a:spcBef>
              <a:spcAft>
                <a:spcPts val="0"/>
              </a:spcAft>
              <a:buClr>
                <a:srgbClr val="FFFFFF"/>
              </a:buClr>
              <a:buSzPts val="1400"/>
              <a:buFont typeface="Roboto Light"/>
              <a:buNone/>
            </a:pPr>
            <a:r>
              <a:rPr lang="en-GB" sz="1400" b="0" i="0" u="none" strike="noStrike" cap="none">
                <a:solidFill>
                  <a:srgbClr val="FFFFFF"/>
                </a:solidFill>
                <a:latin typeface="Roboto Light"/>
                <a:ea typeface="Roboto Light"/>
                <a:cs typeface="Roboto Light"/>
                <a:sym typeface="Roboto Light"/>
              </a:rPr>
              <a:t>intelia.com.au</a:t>
            </a:r>
            <a:endParaRPr sz="1100" b="0" i="0" u="none" strike="noStrike" cap="none">
              <a:solidFill>
                <a:srgbClr val="000000"/>
              </a:solidFill>
              <a:latin typeface="Arial"/>
              <a:ea typeface="Arial"/>
              <a:cs typeface="Arial"/>
              <a:sym typeface="Arial"/>
            </a:endParaRPr>
          </a:p>
        </p:txBody>
      </p:sp>
      <p:sp>
        <p:nvSpPr>
          <p:cNvPr id="471" name="Google Shape;471;p65"/>
          <p:cNvSpPr txBox="1"/>
          <p:nvPr/>
        </p:nvSpPr>
        <p:spPr>
          <a:xfrm>
            <a:off x="475123" y="460486"/>
            <a:ext cx="5882175" cy="464175"/>
          </a:xfrm>
          <a:prstGeom prst="rect">
            <a:avLst/>
          </a:prstGeom>
          <a:noFill/>
          <a:ln>
            <a:noFill/>
          </a:ln>
        </p:spPr>
        <p:txBody>
          <a:bodyPr spcFirstLastPara="1" wrap="square" lIns="48200" tIns="24100" rIns="48200" bIns="24100" anchor="t" anchorCtr="0">
            <a:spAutoFit/>
          </a:bodyPr>
          <a:lstStyle/>
          <a:p>
            <a:pPr marL="0" marR="0" lvl="0" indent="0" algn="l" rtl="0">
              <a:lnSpc>
                <a:spcPct val="100000"/>
              </a:lnSpc>
              <a:spcBef>
                <a:spcPts val="0"/>
              </a:spcBef>
              <a:spcAft>
                <a:spcPts val="0"/>
              </a:spcAft>
              <a:buClr>
                <a:srgbClr val="0D2435"/>
              </a:buClr>
              <a:buSzPts val="2700"/>
              <a:buFont typeface="Roboto"/>
              <a:buNone/>
            </a:pPr>
            <a:r>
              <a:rPr lang="en-GB" sz="2700" b="1" i="0" u="none" strike="noStrike" cap="none">
                <a:solidFill>
                  <a:srgbClr val="00AA7F"/>
                </a:solidFill>
                <a:latin typeface="Roboto"/>
                <a:ea typeface="Roboto"/>
                <a:cs typeface="Roboto"/>
                <a:sym typeface="Roboto"/>
              </a:rPr>
              <a:t>Google’s Healthcare Customers</a:t>
            </a:r>
            <a:endParaRPr sz="1800" b="1" i="0" u="none" strike="noStrike" cap="none">
              <a:solidFill>
                <a:srgbClr val="00AA7F"/>
              </a:solidFill>
              <a:latin typeface="Roboto"/>
              <a:ea typeface="Roboto"/>
              <a:cs typeface="Roboto"/>
              <a:sym typeface="Roboto"/>
            </a:endParaRPr>
          </a:p>
        </p:txBody>
      </p:sp>
      <p:sp>
        <p:nvSpPr>
          <p:cNvPr id="472" name="Google Shape;472;p65"/>
          <p:cNvSpPr txBox="1"/>
          <p:nvPr/>
        </p:nvSpPr>
        <p:spPr>
          <a:xfrm>
            <a:off x="520984" y="1102859"/>
            <a:ext cx="7590600" cy="27045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1500"/>
              <a:buFont typeface="Arial"/>
              <a:buNone/>
            </a:pPr>
            <a:r>
              <a:rPr lang="en-GB" sz="1500" b="1" i="0" u="none" strike="noStrike" cap="none">
                <a:solidFill>
                  <a:srgbClr val="202124"/>
                </a:solidFill>
                <a:latin typeface="Arial"/>
                <a:ea typeface="Arial"/>
                <a:cs typeface="Arial"/>
                <a:sym typeface="Arial"/>
              </a:rPr>
              <a:t>Ramsay Health Care joins with Google Cloud to support its 2030 Digital Strategy</a:t>
            </a:r>
            <a:endParaRPr sz="1500" b="1" i="0" u="none" strike="noStrike" cap="none">
              <a:solidFill>
                <a:srgbClr val="202124"/>
              </a:solidFill>
              <a:latin typeface="Arial"/>
              <a:ea typeface="Arial"/>
              <a:cs typeface="Arial"/>
              <a:sym typeface="Arial"/>
            </a:endParaRPr>
          </a:p>
        </p:txBody>
      </p:sp>
      <p:grpSp>
        <p:nvGrpSpPr>
          <p:cNvPr id="473" name="Google Shape;473;p65"/>
          <p:cNvGrpSpPr/>
          <p:nvPr/>
        </p:nvGrpSpPr>
        <p:grpSpPr>
          <a:xfrm>
            <a:off x="521172" y="2551524"/>
            <a:ext cx="3791312" cy="945198"/>
            <a:chOff x="457159" y="2627887"/>
            <a:chExt cx="4114841" cy="898200"/>
          </a:xfrm>
        </p:grpSpPr>
        <p:sp>
          <p:nvSpPr>
            <p:cNvPr id="474" name="Google Shape;474;p65"/>
            <p:cNvSpPr/>
            <p:nvPr/>
          </p:nvSpPr>
          <p:spPr>
            <a:xfrm rot="-5494861" flipH="1">
              <a:off x="454262" y="2724823"/>
              <a:ext cx="27229" cy="20624"/>
            </a:xfrm>
            <a:custGeom>
              <a:avLst/>
              <a:gdLst/>
              <a:ahLst/>
              <a:cxnLst/>
              <a:rect l="l" t="t" r="r" b="b"/>
              <a:pathLst>
                <a:path w="11558" h="11558" extrusionOk="0">
                  <a:moveTo>
                    <a:pt x="0" y="0"/>
                  </a:moveTo>
                  <a:lnTo>
                    <a:pt x="0" y="11557"/>
                  </a:lnTo>
                  <a:lnTo>
                    <a:pt x="11558" y="0"/>
                  </a:lnTo>
                  <a:close/>
                </a:path>
              </a:pathLst>
            </a:custGeom>
            <a:solidFill>
              <a:srgbClr val="FBBC04"/>
            </a:solidFill>
            <a:ln>
              <a:noFill/>
            </a:ln>
          </p:spPr>
          <p:txBody>
            <a:bodyPr spcFirstLastPara="1" wrap="square" lIns="29900" tIns="29900" rIns="29900" bIns="29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475" name="Google Shape;475;p65"/>
            <p:cNvSpPr/>
            <p:nvPr/>
          </p:nvSpPr>
          <p:spPr>
            <a:xfrm rot="-5494861" flipH="1">
              <a:off x="514988" y="3308526"/>
              <a:ext cx="93892" cy="71116"/>
            </a:xfrm>
            <a:custGeom>
              <a:avLst/>
              <a:gdLst/>
              <a:ahLst/>
              <a:cxnLst/>
              <a:rect l="l" t="t" r="r" b="b"/>
              <a:pathLst>
                <a:path w="39854" h="39854" extrusionOk="0">
                  <a:moveTo>
                    <a:pt x="39854" y="1"/>
                  </a:moveTo>
                  <a:lnTo>
                    <a:pt x="0" y="39854"/>
                  </a:lnTo>
                  <a:lnTo>
                    <a:pt x="11159" y="39854"/>
                  </a:lnTo>
                  <a:lnTo>
                    <a:pt x="39854" y="11160"/>
                  </a:lnTo>
                  <a:lnTo>
                    <a:pt x="39854" y="1"/>
                  </a:lnTo>
                  <a:close/>
                </a:path>
              </a:pathLst>
            </a:custGeom>
            <a:solidFill>
              <a:srgbClr val="FBBC04"/>
            </a:solidFill>
            <a:ln>
              <a:noFill/>
            </a:ln>
          </p:spPr>
          <p:txBody>
            <a:bodyPr spcFirstLastPara="1" wrap="square" lIns="29900" tIns="29900" rIns="29900" bIns="29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476" name="Google Shape;476;p65"/>
            <p:cNvSpPr/>
            <p:nvPr/>
          </p:nvSpPr>
          <p:spPr>
            <a:xfrm rot="-5494861" flipH="1">
              <a:off x="575336" y="3366735"/>
              <a:ext cx="26289" cy="19912"/>
            </a:xfrm>
            <a:custGeom>
              <a:avLst/>
              <a:gdLst/>
              <a:ahLst/>
              <a:cxnLst/>
              <a:rect l="l" t="t" r="r" b="b"/>
              <a:pathLst>
                <a:path w="11159" h="11159" extrusionOk="0">
                  <a:moveTo>
                    <a:pt x="11159" y="0"/>
                  </a:moveTo>
                  <a:lnTo>
                    <a:pt x="0" y="11159"/>
                  </a:lnTo>
                  <a:lnTo>
                    <a:pt x="11159" y="11159"/>
                  </a:lnTo>
                  <a:lnTo>
                    <a:pt x="11159" y="0"/>
                  </a:lnTo>
                  <a:close/>
                </a:path>
              </a:pathLst>
            </a:custGeom>
            <a:solidFill>
              <a:srgbClr val="4285F4"/>
            </a:solidFill>
            <a:ln>
              <a:noFill/>
            </a:ln>
          </p:spPr>
          <p:txBody>
            <a:bodyPr spcFirstLastPara="1" wrap="square" lIns="29900" tIns="29900" rIns="29900" bIns="29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grpSp>
          <p:nvGrpSpPr>
            <p:cNvPr id="477" name="Google Shape;477;p65"/>
            <p:cNvGrpSpPr/>
            <p:nvPr/>
          </p:nvGrpSpPr>
          <p:grpSpPr>
            <a:xfrm>
              <a:off x="457159" y="2627887"/>
              <a:ext cx="4114841" cy="898200"/>
              <a:chOff x="457159" y="2627887"/>
              <a:chExt cx="4114841" cy="898200"/>
            </a:xfrm>
          </p:grpSpPr>
          <p:sp>
            <p:nvSpPr>
              <p:cNvPr id="478" name="Google Shape;478;p65"/>
              <p:cNvSpPr/>
              <p:nvPr/>
            </p:nvSpPr>
            <p:spPr>
              <a:xfrm rot="-5494861" flipH="1">
                <a:off x="438695" y="3195530"/>
                <a:ext cx="189661" cy="123028"/>
              </a:xfrm>
              <a:custGeom>
                <a:avLst/>
                <a:gdLst/>
                <a:ahLst/>
                <a:cxnLst/>
                <a:rect l="l" t="t" r="r" b="b"/>
                <a:pathLst>
                  <a:path w="80505" h="68946" extrusionOk="0">
                    <a:moveTo>
                      <a:pt x="68947" y="0"/>
                    </a:moveTo>
                    <a:lnTo>
                      <a:pt x="1" y="68946"/>
                    </a:lnTo>
                    <a:lnTo>
                      <a:pt x="11558" y="68946"/>
                    </a:lnTo>
                    <a:lnTo>
                      <a:pt x="80505" y="0"/>
                    </a:lnTo>
                    <a:close/>
                  </a:path>
                </a:pathLst>
              </a:custGeom>
              <a:solidFill>
                <a:srgbClr val="FBBC04"/>
              </a:solidFill>
              <a:ln>
                <a:noFill/>
              </a:ln>
            </p:spPr>
            <p:txBody>
              <a:bodyPr spcFirstLastPara="1" wrap="square" lIns="29900" tIns="29900" rIns="29900" bIns="29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479" name="Google Shape;479;p65"/>
              <p:cNvSpPr/>
              <p:nvPr/>
            </p:nvSpPr>
            <p:spPr>
              <a:xfrm rot="-5494861" flipH="1">
                <a:off x="447373" y="2731436"/>
                <a:ext cx="91074" cy="68982"/>
              </a:xfrm>
              <a:custGeom>
                <a:avLst/>
                <a:gdLst/>
                <a:ahLst/>
                <a:cxnLst/>
                <a:rect l="l" t="t" r="r" b="b"/>
                <a:pathLst>
                  <a:path w="38658" h="38658" extrusionOk="0">
                    <a:moveTo>
                      <a:pt x="27499" y="0"/>
                    </a:moveTo>
                    <a:lnTo>
                      <a:pt x="0" y="27499"/>
                    </a:lnTo>
                    <a:lnTo>
                      <a:pt x="0" y="38658"/>
                    </a:lnTo>
                    <a:lnTo>
                      <a:pt x="38658" y="0"/>
                    </a:lnTo>
                    <a:close/>
                  </a:path>
                </a:pathLst>
              </a:custGeom>
              <a:solidFill>
                <a:srgbClr val="FBBC04"/>
              </a:solidFill>
              <a:ln>
                <a:noFill/>
              </a:ln>
            </p:spPr>
            <p:txBody>
              <a:bodyPr spcFirstLastPara="1" wrap="square" lIns="29900" tIns="29900" rIns="29900" bIns="29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480" name="Google Shape;480;p65"/>
              <p:cNvSpPr/>
              <p:nvPr/>
            </p:nvSpPr>
            <p:spPr>
              <a:xfrm rot="-5494861" flipH="1">
                <a:off x="440078" y="2738440"/>
                <a:ext cx="158677" cy="120183"/>
              </a:xfrm>
              <a:custGeom>
                <a:avLst/>
                <a:gdLst/>
                <a:ahLst/>
                <a:cxnLst/>
                <a:rect l="l" t="t" r="r" b="b"/>
                <a:pathLst>
                  <a:path w="67353" h="67352" extrusionOk="0">
                    <a:moveTo>
                      <a:pt x="56194" y="0"/>
                    </a:moveTo>
                    <a:lnTo>
                      <a:pt x="0" y="56193"/>
                    </a:lnTo>
                    <a:lnTo>
                      <a:pt x="0" y="67352"/>
                    </a:lnTo>
                    <a:lnTo>
                      <a:pt x="67353" y="0"/>
                    </a:lnTo>
                    <a:close/>
                  </a:path>
                </a:pathLst>
              </a:custGeom>
              <a:solidFill>
                <a:srgbClr val="FBBC04"/>
              </a:solidFill>
              <a:ln>
                <a:noFill/>
              </a:ln>
            </p:spPr>
            <p:txBody>
              <a:bodyPr spcFirstLastPara="1" wrap="square" lIns="29900" tIns="29900" rIns="29900" bIns="29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481" name="Google Shape;481;p65"/>
              <p:cNvSpPr/>
              <p:nvPr/>
            </p:nvSpPr>
            <p:spPr>
              <a:xfrm rot="-5494861" flipH="1">
                <a:off x="427929" y="2789519"/>
                <a:ext cx="188724" cy="123028"/>
              </a:xfrm>
              <a:custGeom>
                <a:avLst/>
                <a:gdLst/>
                <a:ahLst/>
                <a:cxnLst/>
                <a:rect l="l" t="t" r="r" b="b"/>
                <a:pathLst>
                  <a:path w="80107" h="68946" extrusionOk="0">
                    <a:moveTo>
                      <a:pt x="68947" y="0"/>
                    </a:moveTo>
                    <a:lnTo>
                      <a:pt x="0" y="68946"/>
                    </a:lnTo>
                    <a:lnTo>
                      <a:pt x="11159" y="68946"/>
                    </a:lnTo>
                    <a:lnTo>
                      <a:pt x="80106" y="0"/>
                    </a:lnTo>
                    <a:close/>
                  </a:path>
                </a:pathLst>
              </a:custGeom>
              <a:solidFill>
                <a:srgbClr val="FBBC04"/>
              </a:solidFill>
              <a:ln>
                <a:noFill/>
              </a:ln>
            </p:spPr>
            <p:txBody>
              <a:bodyPr spcFirstLastPara="1" wrap="square" lIns="29900" tIns="29900" rIns="29900" bIns="29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482" name="Google Shape;482;p65"/>
              <p:cNvSpPr/>
              <p:nvPr/>
            </p:nvSpPr>
            <p:spPr>
              <a:xfrm rot="-5494861" flipH="1">
                <a:off x="429799" y="2857109"/>
                <a:ext cx="188724" cy="123028"/>
              </a:xfrm>
              <a:custGeom>
                <a:avLst/>
                <a:gdLst/>
                <a:ahLst/>
                <a:cxnLst/>
                <a:rect l="l" t="t" r="r" b="b"/>
                <a:pathLst>
                  <a:path w="80107" h="68946" extrusionOk="0">
                    <a:moveTo>
                      <a:pt x="68948" y="0"/>
                    </a:moveTo>
                    <a:lnTo>
                      <a:pt x="1" y="68946"/>
                    </a:lnTo>
                    <a:lnTo>
                      <a:pt x="11559" y="68946"/>
                    </a:lnTo>
                    <a:lnTo>
                      <a:pt x="80107" y="0"/>
                    </a:lnTo>
                    <a:close/>
                  </a:path>
                </a:pathLst>
              </a:custGeom>
              <a:solidFill>
                <a:srgbClr val="FBBC04"/>
              </a:solidFill>
              <a:ln>
                <a:noFill/>
              </a:ln>
            </p:spPr>
            <p:txBody>
              <a:bodyPr spcFirstLastPara="1" wrap="square" lIns="29900" tIns="29900" rIns="29900" bIns="29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483" name="Google Shape;483;p65"/>
              <p:cNvSpPr/>
              <p:nvPr/>
            </p:nvSpPr>
            <p:spPr>
              <a:xfrm rot="-5494861" flipH="1">
                <a:off x="431214" y="2925169"/>
                <a:ext cx="189661" cy="123028"/>
              </a:xfrm>
              <a:custGeom>
                <a:avLst/>
                <a:gdLst/>
                <a:ahLst/>
                <a:cxnLst/>
                <a:rect l="l" t="t" r="r" b="b"/>
                <a:pathLst>
                  <a:path w="80505" h="68946" extrusionOk="0">
                    <a:moveTo>
                      <a:pt x="68947" y="0"/>
                    </a:moveTo>
                    <a:lnTo>
                      <a:pt x="1" y="68946"/>
                    </a:lnTo>
                    <a:lnTo>
                      <a:pt x="11558" y="68946"/>
                    </a:lnTo>
                    <a:lnTo>
                      <a:pt x="80505" y="0"/>
                    </a:lnTo>
                    <a:close/>
                  </a:path>
                </a:pathLst>
              </a:custGeom>
              <a:solidFill>
                <a:srgbClr val="FBBC04"/>
              </a:solidFill>
              <a:ln>
                <a:noFill/>
              </a:ln>
            </p:spPr>
            <p:txBody>
              <a:bodyPr spcFirstLastPara="1" wrap="square" lIns="29900" tIns="29900" rIns="29900" bIns="29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484" name="Google Shape;484;p65"/>
              <p:cNvSpPr/>
              <p:nvPr/>
            </p:nvSpPr>
            <p:spPr>
              <a:xfrm rot="-5494861" flipH="1">
                <a:off x="433566" y="2993229"/>
                <a:ext cx="188724" cy="123028"/>
              </a:xfrm>
              <a:custGeom>
                <a:avLst/>
                <a:gdLst/>
                <a:ahLst/>
                <a:cxnLst/>
                <a:rect l="l" t="t" r="r" b="b"/>
                <a:pathLst>
                  <a:path w="80107" h="68946" extrusionOk="0">
                    <a:moveTo>
                      <a:pt x="68549" y="0"/>
                    </a:moveTo>
                    <a:lnTo>
                      <a:pt x="1" y="68946"/>
                    </a:lnTo>
                    <a:lnTo>
                      <a:pt x="11160" y="68946"/>
                    </a:lnTo>
                    <a:lnTo>
                      <a:pt x="80106" y="0"/>
                    </a:lnTo>
                    <a:close/>
                  </a:path>
                </a:pathLst>
              </a:custGeom>
              <a:solidFill>
                <a:srgbClr val="FBBC04"/>
              </a:solidFill>
              <a:ln>
                <a:noFill/>
              </a:ln>
            </p:spPr>
            <p:txBody>
              <a:bodyPr spcFirstLastPara="1" wrap="square" lIns="29900" tIns="29900" rIns="29900" bIns="29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485" name="Google Shape;485;p65"/>
              <p:cNvSpPr/>
              <p:nvPr/>
            </p:nvSpPr>
            <p:spPr>
              <a:xfrm rot="-5494861" flipH="1">
                <a:off x="435438" y="3060819"/>
                <a:ext cx="188721" cy="123028"/>
              </a:xfrm>
              <a:custGeom>
                <a:avLst/>
                <a:gdLst/>
                <a:ahLst/>
                <a:cxnLst/>
                <a:rect l="l" t="t" r="r" b="b"/>
                <a:pathLst>
                  <a:path w="80106" h="68946" extrusionOk="0">
                    <a:moveTo>
                      <a:pt x="68947" y="0"/>
                    </a:moveTo>
                    <a:lnTo>
                      <a:pt x="0" y="68946"/>
                    </a:lnTo>
                    <a:lnTo>
                      <a:pt x="11159" y="68946"/>
                    </a:lnTo>
                    <a:lnTo>
                      <a:pt x="80106" y="0"/>
                    </a:lnTo>
                    <a:close/>
                  </a:path>
                </a:pathLst>
              </a:custGeom>
              <a:solidFill>
                <a:srgbClr val="FBBC04"/>
              </a:solidFill>
              <a:ln>
                <a:noFill/>
              </a:ln>
            </p:spPr>
            <p:txBody>
              <a:bodyPr spcFirstLastPara="1" wrap="square" lIns="29900" tIns="29900" rIns="29900" bIns="29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486" name="Google Shape;486;p65"/>
              <p:cNvSpPr/>
              <p:nvPr/>
            </p:nvSpPr>
            <p:spPr>
              <a:xfrm rot="-5494861" flipH="1">
                <a:off x="437307" y="3128410"/>
                <a:ext cx="188724" cy="123028"/>
              </a:xfrm>
              <a:custGeom>
                <a:avLst/>
                <a:gdLst/>
                <a:ahLst/>
                <a:cxnLst/>
                <a:rect l="l" t="t" r="r" b="b"/>
                <a:pathLst>
                  <a:path w="80107" h="68946" extrusionOk="0">
                    <a:moveTo>
                      <a:pt x="68947" y="0"/>
                    </a:moveTo>
                    <a:lnTo>
                      <a:pt x="1" y="68946"/>
                    </a:lnTo>
                    <a:lnTo>
                      <a:pt x="11160" y="68946"/>
                    </a:lnTo>
                    <a:lnTo>
                      <a:pt x="80106" y="0"/>
                    </a:lnTo>
                    <a:close/>
                  </a:path>
                </a:pathLst>
              </a:custGeom>
              <a:solidFill>
                <a:srgbClr val="FBBC04"/>
              </a:solidFill>
              <a:ln>
                <a:noFill/>
              </a:ln>
            </p:spPr>
            <p:txBody>
              <a:bodyPr spcFirstLastPara="1" wrap="square" lIns="29900" tIns="29900" rIns="29900" bIns="29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487" name="Google Shape;487;p65"/>
              <p:cNvSpPr/>
              <p:nvPr/>
            </p:nvSpPr>
            <p:spPr>
              <a:xfrm rot="-5494861" flipH="1">
                <a:off x="454287" y="3249981"/>
                <a:ext cx="161494" cy="123028"/>
              </a:xfrm>
              <a:custGeom>
                <a:avLst/>
                <a:gdLst/>
                <a:ahLst/>
                <a:cxnLst/>
                <a:rect l="l" t="t" r="r" b="b"/>
                <a:pathLst>
                  <a:path w="68549" h="68946" extrusionOk="0">
                    <a:moveTo>
                      <a:pt x="68549" y="0"/>
                    </a:moveTo>
                    <a:lnTo>
                      <a:pt x="1" y="68946"/>
                    </a:lnTo>
                    <a:lnTo>
                      <a:pt x="11160" y="68946"/>
                    </a:lnTo>
                    <a:lnTo>
                      <a:pt x="68549" y="11557"/>
                    </a:lnTo>
                    <a:lnTo>
                      <a:pt x="68549" y="0"/>
                    </a:lnTo>
                    <a:close/>
                  </a:path>
                </a:pathLst>
              </a:custGeom>
              <a:solidFill>
                <a:srgbClr val="FBBC04"/>
              </a:solidFill>
              <a:ln>
                <a:noFill/>
              </a:ln>
            </p:spPr>
            <p:txBody>
              <a:bodyPr spcFirstLastPara="1" wrap="square" lIns="29900" tIns="29900" rIns="29900" bIns="29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488" name="Google Shape;488;p65"/>
              <p:cNvSpPr/>
              <p:nvPr/>
            </p:nvSpPr>
            <p:spPr>
              <a:xfrm>
                <a:off x="591000" y="2627887"/>
                <a:ext cx="3981000" cy="898200"/>
              </a:xfrm>
              <a:prstGeom prst="roundRect">
                <a:avLst>
                  <a:gd name="adj" fmla="val 16667"/>
                </a:avLst>
              </a:prstGeom>
              <a:solidFill>
                <a:srgbClr val="FEF7E0"/>
              </a:solidFill>
              <a:ln w="19900" cap="flat" cmpd="sng">
                <a:solidFill>
                  <a:srgbClr val="FBBC04"/>
                </a:solidFill>
                <a:prstDash val="solid"/>
                <a:round/>
                <a:headEnd type="none" w="sm" len="sm"/>
                <a:tailEnd type="none" w="sm" len="sm"/>
              </a:ln>
            </p:spPr>
            <p:txBody>
              <a:bodyPr spcFirstLastPara="1" wrap="square" lIns="601475" tIns="35875" rIns="35875" bIns="35875" anchor="ctr" anchorCtr="0">
                <a:noAutofit/>
              </a:bodyPr>
              <a:lstStyle/>
              <a:p>
                <a:pPr marL="0" marR="0" lvl="0" indent="0" algn="l" rtl="0">
                  <a:lnSpc>
                    <a:spcPct val="115000"/>
                  </a:lnSpc>
                  <a:spcBef>
                    <a:spcPts val="0"/>
                  </a:spcBef>
                  <a:spcAft>
                    <a:spcPts val="0"/>
                  </a:spcAft>
                  <a:buClr>
                    <a:srgbClr val="7F7F7F"/>
                  </a:buClr>
                  <a:buSzPts val="1400"/>
                  <a:buFont typeface="Arial"/>
                  <a:buNone/>
                </a:pPr>
                <a:r>
                  <a:rPr lang="en-GB" sz="800" b="1" i="0" u="none" strike="noStrike" cap="none">
                    <a:solidFill>
                      <a:srgbClr val="202124"/>
                    </a:solidFill>
                    <a:latin typeface="Arial"/>
                    <a:ea typeface="Arial"/>
                    <a:cs typeface="Arial"/>
                    <a:sym typeface="Arial"/>
                  </a:rPr>
                  <a:t>AI and Machine Learning: </a:t>
                </a:r>
                <a:r>
                  <a:rPr lang="en-GB" sz="800" b="0" i="0" u="none" strike="noStrike" cap="none">
                    <a:solidFill>
                      <a:srgbClr val="202124"/>
                    </a:solidFill>
                    <a:latin typeface="Arial"/>
                    <a:ea typeface="Arial"/>
                    <a:cs typeface="Arial"/>
                    <a:sym typeface="Arial"/>
                  </a:rPr>
                  <a:t>utilising Google AI/ML tools for AI-powered risk assessment, clinical note analysis, accurate coding, and improved demand forecasting, which aim to streamline clinical workflows, provide critical information to clinicians, and achieve significant cost savings.</a:t>
                </a:r>
                <a:endParaRPr sz="800" b="0" i="0" u="none" strike="noStrike" cap="none">
                  <a:solidFill>
                    <a:srgbClr val="202124"/>
                  </a:solidFill>
                  <a:latin typeface="Arial"/>
                  <a:ea typeface="Arial"/>
                  <a:cs typeface="Arial"/>
                  <a:sym typeface="Arial"/>
                </a:endParaRPr>
              </a:p>
            </p:txBody>
          </p:sp>
          <p:sp>
            <p:nvSpPr>
              <p:cNvPr id="489" name="Google Shape;489;p65"/>
              <p:cNvSpPr/>
              <p:nvPr/>
            </p:nvSpPr>
            <p:spPr>
              <a:xfrm>
                <a:off x="467626" y="3004925"/>
                <a:ext cx="298500" cy="143700"/>
              </a:xfrm>
              <a:prstGeom prst="rect">
                <a:avLst/>
              </a:prstGeom>
              <a:solidFill>
                <a:srgbClr val="FBBC04"/>
              </a:solidFill>
              <a:ln>
                <a:noFill/>
              </a:ln>
            </p:spPr>
            <p:txBody>
              <a:bodyPr spcFirstLastPara="1" wrap="square" lIns="71750" tIns="71750" rIns="71750" bIns="7175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490" name="Google Shape;490;p65"/>
              <p:cNvSpPr/>
              <p:nvPr/>
            </p:nvSpPr>
            <p:spPr>
              <a:xfrm>
                <a:off x="703881" y="2761891"/>
                <a:ext cx="541200" cy="465900"/>
              </a:xfrm>
              <a:prstGeom prst="ellipse">
                <a:avLst/>
              </a:prstGeom>
              <a:solidFill>
                <a:srgbClr val="FFFFFF"/>
              </a:solidFill>
              <a:ln w="19900" cap="flat" cmpd="sng">
                <a:solidFill>
                  <a:srgbClr val="FBBC04"/>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34A853"/>
                  </a:solidFill>
                  <a:latin typeface="Arial"/>
                  <a:ea typeface="Arial"/>
                  <a:cs typeface="Arial"/>
                  <a:sym typeface="Arial"/>
                </a:endParaRPr>
              </a:p>
            </p:txBody>
          </p:sp>
          <p:sp>
            <p:nvSpPr>
              <p:cNvPr id="491" name="Google Shape;491;p65"/>
              <p:cNvSpPr/>
              <p:nvPr/>
            </p:nvSpPr>
            <p:spPr>
              <a:xfrm>
                <a:off x="825276" y="2829708"/>
                <a:ext cx="298430" cy="330264"/>
              </a:xfrm>
              <a:custGeom>
                <a:avLst/>
                <a:gdLst/>
                <a:ahLst/>
                <a:cxnLst/>
                <a:rect l="l" t="t" r="r" b="b"/>
                <a:pathLst>
                  <a:path w="153830" h="170239" extrusionOk="0">
                    <a:moveTo>
                      <a:pt x="128192" y="0"/>
                    </a:moveTo>
                    <a:cubicBezTo>
                      <a:pt x="114176" y="0"/>
                      <a:pt x="102553" y="11623"/>
                      <a:pt x="102553" y="25638"/>
                    </a:cubicBezTo>
                    <a:cubicBezTo>
                      <a:pt x="102553" y="27689"/>
                      <a:pt x="102895" y="29741"/>
                      <a:pt x="103237" y="31792"/>
                    </a:cubicBezTo>
                    <a:lnTo>
                      <a:pt x="43073" y="66660"/>
                    </a:lnTo>
                    <a:cubicBezTo>
                      <a:pt x="38629" y="62558"/>
                      <a:pt x="32475" y="59823"/>
                      <a:pt x="25639" y="59823"/>
                    </a:cubicBezTo>
                    <a:cubicBezTo>
                      <a:pt x="11623" y="59823"/>
                      <a:pt x="0" y="71445"/>
                      <a:pt x="0" y="85461"/>
                    </a:cubicBezTo>
                    <a:cubicBezTo>
                      <a:pt x="0" y="99818"/>
                      <a:pt x="11623" y="111099"/>
                      <a:pt x="25639" y="111099"/>
                    </a:cubicBezTo>
                    <a:cubicBezTo>
                      <a:pt x="32475" y="111099"/>
                      <a:pt x="38629" y="108365"/>
                      <a:pt x="43073" y="104262"/>
                    </a:cubicBezTo>
                    <a:lnTo>
                      <a:pt x="103921" y="139814"/>
                    </a:lnTo>
                    <a:cubicBezTo>
                      <a:pt x="103579" y="141523"/>
                      <a:pt x="103237" y="143574"/>
                      <a:pt x="103237" y="145284"/>
                    </a:cubicBezTo>
                    <a:cubicBezTo>
                      <a:pt x="103237" y="158957"/>
                      <a:pt x="114518" y="170238"/>
                      <a:pt x="128192" y="170238"/>
                    </a:cubicBezTo>
                    <a:cubicBezTo>
                      <a:pt x="141865" y="170238"/>
                      <a:pt x="153146" y="158957"/>
                      <a:pt x="153146" y="145284"/>
                    </a:cubicBezTo>
                    <a:cubicBezTo>
                      <a:pt x="153146" y="131610"/>
                      <a:pt x="141865" y="120329"/>
                      <a:pt x="128192" y="120329"/>
                    </a:cubicBezTo>
                    <a:cubicBezTo>
                      <a:pt x="121697" y="120329"/>
                      <a:pt x="115885" y="123064"/>
                      <a:pt x="111441" y="126824"/>
                    </a:cubicBezTo>
                    <a:lnTo>
                      <a:pt x="50593" y="91614"/>
                    </a:lnTo>
                    <a:cubicBezTo>
                      <a:pt x="50935" y="89563"/>
                      <a:pt x="51277" y="87512"/>
                      <a:pt x="51277" y="85461"/>
                    </a:cubicBezTo>
                    <a:cubicBezTo>
                      <a:pt x="51277" y="83410"/>
                      <a:pt x="50935" y="81359"/>
                      <a:pt x="50593" y="79650"/>
                    </a:cubicBezTo>
                    <a:lnTo>
                      <a:pt x="110758" y="44440"/>
                    </a:lnTo>
                    <a:cubicBezTo>
                      <a:pt x="115543" y="48542"/>
                      <a:pt x="121355" y="51277"/>
                      <a:pt x="128192" y="51277"/>
                    </a:cubicBezTo>
                    <a:cubicBezTo>
                      <a:pt x="142549" y="51277"/>
                      <a:pt x="153830" y="39996"/>
                      <a:pt x="153830" y="25638"/>
                    </a:cubicBezTo>
                    <a:cubicBezTo>
                      <a:pt x="153830" y="11623"/>
                      <a:pt x="142549" y="0"/>
                      <a:pt x="128192" y="0"/>
                    </a:cubicBezTo>
                    <a:close/>
                  </a:path>
                </a:pathLst>
              </a:custGeom>
              <a:solidFill>
                <a:srgbClr val="FBBC04"/>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grpSp>
      </p:grpSp>
      <p:grpSp>
        <p:nvGrpSpPr>
          <p:cNvPr id="492" name="Google Shape;492;p65"/>
          <p:cNvGrpSpPr/>
          <p:nvPr/>
        </p:nvGrpSpPr>
        <p:grpSpPr>
          <a:xfrm>
            <a:off x="520960" y="3586449"/>
            <a:ext cx="3791627" cy="1038394"/>
            <a:chOff x="457159" y="3792750"/>
            <a:chExt cx="3875136" cy="1250700"/>
          </a:xfrm>
        </p:grpSpPr>
        <p:sp>
          <p:nvSpPr>
            <p:cNvPr id="493" name="Google Shape;493;p65"/>
            <p:cNvSpPr/>
            <p:nvPr/>
          </p:nvSpPr>
          <p:spPr>
            <a:xfrm rot="-5494861" flipH="1">
              <a:off x="454262" y="3889672"/>
              <a:ext cx="27229" cy="20624"/>
            </a:xfrm>
            <a:custGeom>
              <a:avLst/>
              <a:gdLst/>
              <a:ahLst/>
              <a:cxnLst/>
              <a:rect l="l" t="t" r="r" b="b"/>
              <a:pathLst>
                <a:path w="11558" h="11558" extrusionOk="0">
                  <a:moveTo>
                    <a:pt x="0" y="0"/>
                  </a:moveTo>
                  <a:lnTo>
                    <a:pt x="0" y="11557"/>
                  </a:lnTo>
                  <a:lnTo>
                    <a:pt x="11558" y="0"/>
                  </a:lnTo>
                  <a:close/>
                </a:path>
              </a:pathLst>
            </a:custGeom>
            <a:solidFill>
              <a:srgbClr val="34A853"/>
            </a:solidFill>
            <a:ln>
              <a:noFill/>
            </a:ln>
          </p:spPr>
          <p:txBody>
            <a:bodyPr spcFirstLastPara="1" wrap="square" lIns="29900" tIns="29900" rIns="29900" bIns="29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494" name="Google Shape;494;p65"/>
            <p:cNvSpPr/>
            <p:nvPr/>
          </p:nvSpPr>
          <p:spPr>
            <a:xfrm rot="-5494861" flipH="1">
              <a:off x="438695" y="4360379"/>
              <a:ext cx="189661" cy="123028"/>
            </a:xfrm>
            <a:custGeom>
              <a:avLst/>
              <a:gdLst/>
              <a:ahLst/>
              <a:cxnLst/>
              <a:rect l="l" t="t" r="r" b="b"/>
              <a:pathLst>
                <a:path w="80505" h="68946" extrusionOk="0">
                  <a:moveTo>
                    <a:pt x="68947" y="0"/>
                  </a:moveTo>
                  <a:lnTo>
                    <a:pt x="1" y="68946"/>
                  </a:lnTo>
                  <a:lnTo>
                    <a:pt x="11558" y="68946"/>
                  </a:lnTo>
                  <a:lnTo>
                    <a:pt x="80505" y="0"/>
                  </a:lnTo>
                  <a:close/>
                </a:path>
              </a:pathLst>
            </a:custGeom>
            <a:solidFill>
              <a:srgbClr val="34A853"/>
            </a:solidFill>
            <a:ln>
              <a:noFill/>
            </a:ln>
          </p:spPr>
          <p:txBody>
            <a:bodyPr spcFirstLastPara="1" wrap="square" lIns="29900" tIns="29900" rIns="29900" bIns="29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495" name="Google Shape;495;p65"/>
            <p:cNvSpPr/>
            <p:nvPr/>
          </p:nvSpPr>
          <p:spPr>
            <a:xfrm rot="-5494861" flipH="1">
              <a:off x="447373" y="3896285"/>
              <a:ext cx="91074" cy="68982"/>
            </a:xfrm>
            <a:custGeom>
              <a:avLst/>
              <a:gdLst/>
              <a:ahLst/>
              <a:cxnLst/>
              <a:rect l="l" t="t" r="r" b="b"/>
              <a:pathLst>
                <a:path w="38658" h="38658" extrusionOk="0">
                  <a:moveTo>
                    <a:pt x="27499" y="0"/>
                  </a:moveTo>
                  <a:lnTo>
                    <a:pt x="0" y="27499"/>
                  </a:lnTo>
                  <a:lnTo>
                    <a:pt x="0" y="38658"/>
                  </a:lnTo>
                  <a:lnTo>
                    <a:pt x="38658" y="0"/>
                  </a:lnTo>
                  <a:close/>
                </a:path>
              </a:pathLst>
            </a:custGeom>
            <a:solidFill>
              <a:srgbClr val="34A853"/>
            </a:solidFill>
            <a:ln>
              <a:noFill/>
            </a:ln>
          </p:spPr>
          <p:txBody>
            <a:bodyPr spcFirstLastPara="1" wrap="square" lIns="29900" tIns="29900" rIns="29900" bIns="29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496" name="Google Shape;496;p65"/>
            <p:cNvSpPr/>
            <p:nvPr/>
          </p:nvSpPr>
          <p:spPr>
            <a:xfrm rot="-5494861" flipH="1">
              <a:off x="440078" y="3903289"/>
              <a:ext cx="158677" cy="120183"/>
            </a:xfrm>
            <a:custGeom>
              <a:avLst/>
              <a:gdLst/>
              <a:ahLst/>
              <a:cxnLst/>
              <a:rect l="l" t="t" r="r" b="b"/>
              <a:pathLst>
                <a:path w="67353" h="67352" extrusionOk="0">
                  <a:moveTo>
                    <a:pt x="56194" y="0"/>
                  </a:moveTo>
                  <a:lnTo>
                    <a:pt x="0" y="56193"/>
                  </a:lnTo>
                  <a:lnTo>
                    <a:pt x="0" y="67352"/>
                  </a:lnTo>
                  <a:lnTo>
                    <a:pt x="67353" y="0"/>
                  </a:lnTo>
                  <a:close/>
                </a:path>
              </a:pathLst>
            </a:custGeom>
            <a:solidFill>
              <a:srgbClr val="34A853"/>
            </a:solidFill>
            <a:ln>
              <a:noFill/>
            </a:ln>
          </p:spPr>
          <p:txBody>
            <a:bodyPr spcFirstLastPara="1" wrap="square" lIns="29900" tIns="29900" rIns="29900" bIns="29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497" name="Google Shape;497;p65"/>
            <p:cNvSpPr/>
            <p:nvPr/>
          </p:nvSpPr>
          <p:spPr>
            <a:xfrm rot="-5494861" flipH="1">
              <a:off x="427929" y="3954369"/>
              <a:ext cx="188724" cy="123028"/>
            </a:xfrm>
            <a:custGeom>
              <a:avLst/>
              <a:gdLst/>
              <a:ahLst/>
              <a:cxnLst/>
              <a:rect l="l" t="t" r="r" b="b"/>
              <a:pathLst>
                <a:path w="80107" h="68946" extrusionOk="0">
                  <a:moveTo>
                    <a:pt x="68947" y="0"/>
                  </a:moveTo>
                  <a:lnTo>
                    <a:pt x="0" y="68946"/>
                  </a:lnTo>
                  <a:lnTo>
                    <a:pt x="11159" y="68946"/>
                  </a:lnTo>
                  <a:lnTo>
                    <a:pt x="80106" y="0"/>
                  </a:lnTo>
                  <a:close/>
                </a:path>
              </a:pathLst>
            </a:custGeom>
            <a:solidFill>
              <a:srgbClr val="34A853"/>
            </a:solidFill>
            <a:ln>
              <a:noFill/>
            </a:ln>
          </p:spPr>
          <p:txBody>
            <a:bodyPr spcFirstLastPara="1" wrap="square" lIns="29900" tIns="29900" rIns="29900" bIns="29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498" name="Google Shape;498;p65"/>
            <p:cNvSpPr/>
            <p:nvPr/>
          </p:nvSpPr>
          <p:spPr>
            <a:xfrm rot="-5494861" flipH="1">
              <a:off x="429799" y="4021958"/>
              <a:ext cx="188724" cy="123028"/>
            </a:xfrm>
            <a:custGeom>
              <a:avLst/>
              <a:gdLst/>
              <a:ahLst/>
              <a:cxnLst/>
              <a:rect l="l" t="t" r="r" b="b"/>
              <a:pathLst>
                <a:path w="80107" h="68946" extrusionOk="0">
                  <a:moveTo>
                    <a:pt x="68948" y="0"/>
                  </a:moveTo>
                  <a:lnTo>
                    <a:pt x="1" y="68946"/>
                  </a:lnTo>
                  <a:lnTo>
                    <a:pt x="11559" y="68946"/>
                  </a:lnTo>
                  <a:lnTo>
                    <a:pt x="80107" y="0"/>
                  </a:lnTo>
                  <a:close/>
                </a:path>
              </a:pathLst>
            </a:custGeom>
            <a:solidFill>
              <a:srgbClr val="34A853"/>
            </a:solidFill>
            <a:ln>
              <a:noFill/>
            </a:ln>
          </p:spPr>
          <p:txBody>
            <a:bodyPr spcFirstLastPara="1" wrap="square" lIns="29900" tIns="29900" rIns="29900" bIns="29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499" name="Google Shape;499;p65"/>
            <p:cNvSpPr/>
            <p:nvPr/>
          </p:nvSpPr>
          <p:spPr>
            <a:xfrm rot="-5494861" flipH="1">
              <a:off x="431214" y="4090018"/>
              <a:ext cx="189661" cy="123028"/>
            </a:xfrm>
            <a:custGeom>
              <a:avLst/>
              <a:gdLst/>
              <a:ahLst/>
              <a:cxnLst/>
              <a:rect l="l" t="t" r="r" b="b"/>
              <a:pathLst>
                <a:path w="80505" h="68946" extrusionOk="0">
                  <a:moveTo>
                    <a:pt x="68947" y="0"/>
                  </a:moveTo>
                  <a:lnTo>
                    <a:pt x="1" y="68946"/>
                  </a:lnTo>
                  <a:lnTo>
                    <a:pt x="11558" y="68946"/>
                  </a:lnTo>
                  <a:lnTo>
                    <a:pt x="80505" y="0"/>
                  </a:lnTo>
                  <a:close/>
                </a:path>
              </a:pathLst>
            </a:custGeom>
            <a:solidFill>
              <a:srgbClr val="34A853"/>
            </a:solidFill>
            <a:ln>
              <a:noFill/>
            </a:ln>
          </p:spPr>
          <p:txBody>
            <a:bodyPr spcFirstLastPara="1" wrap="square" lIns="29900" tIns="29900" rIns="29900" bIns="29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00" name="Google Shape;500;p65"/>
            <p:cNvSpPr/>
            <p:nvPr/>
          </p:nvSpPr>
          <p:spPr>
            <a:xfrm rot="-5494861" flipH="1">
              <a:off x="433566" y="4158078"/>
              <a:ext cx="188724" cy="123028"/>
            </a:xfrm>
            <a:custGeom>
              <a:avLst/>
              <a:gdLst/>
              <a:ahLst/>
              <a:cxnLst/>
              <a:rect l="l" t="t" r="r" b="b"/>
              <a:pathLst>
                <a:path w="80107" h="68946" extrusionOk="0">
                  <a:moveTo>
                    <a:pt x="68549" y="0"/>
                  </a:moveTo>
                  <a:lnTo>
                    <a:pt x="1" y="68946"/>
                  </a:lnTo>
                  <a:lnTo>
                    <a:pt x="11160" y="68946"/>
                  </a:lnTo>
                  <a:lnTo>
                    <a:pt x="80106" y="0"/>
                  </a:lnTo>
                  <a:close/>
                </a:path>
              </a:pathLst>
            </a:custGeom>
            <a:solidFill>
              <a:srgbClr val="34A853"/>
            </a:solidFill>
            <a:ln>
              <a:noFill/>
            </a:ln>
          </p:spPr>
          <p:txBody>
            <a:bodyPr spcFirstLastPara="1" wrap="square" lIns="29900" tIns="29900" rIns="29900" bIns="29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01" name="Google Shape;501;p65"/>
            <p:cNvSpPr/>
            <p:nvPr/>
          </p:nvSpPr>
          <p:spPr>
            <a:xfrm rot="-5494861" flipH="1">
              <a:off x="435438" y="4225668"/>
              <a:ext cx="188721" cy="123028"/>
            </a:xfrm>
            <a:custGeom>
              <a:avLst/>
              <a:gdLst/>
              <a:ahLst/>
              <a:cxnLst/>
              <a:rect l="l" t="t" r="r" b="b"/>
              <a:pathLst>
                <a:path w="80106" h="68946" extrusionOk="0">
                  <a:moveTo>
                    <a:pt x="68947" y="0"/>
                  </a:moveTo>
                  <a:lnTo>
                    <a:pt x="0" y="68946"/>
                  </a:lnTo>
                  <a:lnTo>
                    <a:pt x="11159" y="68946"/>
                  </a:lnTo>
                  <a:lnTo>
                    <a:pt x="80106" y="0"/>
                  </a:lnTo>
                  <a:close/>
                </a:path>
              </a:pathLst>
            </a:custGeom>
            <a:solidFill>
              <a:srgbClr val="34A853"/>
            </a:solidFill>
            <a:ln>
              <a:noFill/>
            </a:ln>
          </p:spPr>
          <p:txBody>
            <a:bodyPr spcFirstLastPara="1" wrap="square" lIns="29900" tIns="29900" rIns="29900" bIns="29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02" name="Google Shape;502;p65"/>
            <p:cNvSpPr/>
            <p:nvPr/>
          </p:nvSpPr>
          <p:spPr>
            <a:xfrm rot="-5494861" flipH="1">
              <a:off x="437307" y="4293259"/>
              <a:ext cx="188724" cy="123028"/>
            </a:xfrm>
            <a:custGeom>
              <a:avLst/>
              <a:gdLst/>
              <a:ahLst/>
              <a:cxnLst/>
              <a:rect l="l" t="t" r="r" b="b"/>
              <a:pathLst>
                <a:path w="80107" h="68946" extrusionOk="0">
                  <a:moveTo>
                    <a:pt x="68947" y="0"/>
                  </a:moveTo>
                  <a:lnTo>
                    <a:pt x="1" y="68946"/>
                  </a:lnTo>
                  <a:lnTo>
                    <a:pt x="11160" y="68946"/>
                  </a:lnTo>
                  <a:lnTo>
                    <a:pt x="80106" y="0"/>
                  </a:lnTo>
                  <a:close/>
                </a:path>
              </a:pathLst>
            </a:custGeom>
            <a:solidFill>
              <a:srgbClr val="34A853"/>
            </a:solidFill>
            <a:ln>
              <a:noFill/>
            </a:ln>
          </p:spPr>
          <p:txBody>
            <a:bodyPr spcFirstLastPara="1" wrap="square" lIns="29900" tIns="29900" rIns="29900" bIns="29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03" name="Google Shape;503;p65"/>
            <p:cNvSpPr/>
            <p:nvPr/>
          </p:nvSpPr>
          <p:spPr>
            <a:xfrm rot="-5494861" flipH="1">
              <a:off x="454287" y="4414830"/>
              <a:ext cx="161494" cy="123028"/>
            </a:xfrm>
            <a:custGeom>
              <a:avLst/>
              <a:gdLst/>
              <a:ahLst/>
              <a:cxnLst/>
              <a:rect l="l" t="t" r="r" b="b"/>
              <a:pathLst>
                <a:path w="68549" h="68946" extrusionOk="0">
                  <a:moveTo>
                    <a:pt x="68549" y="0"/>
                  </a:moveTo>
                  <a:lnTo>
                    <a:pt x="1" y="68946"/>
                  </a:lnTo>
                  <a:lnTo>
                    <a:pt x="11160" y="68946"/>
                  </a:lnTo>
                  <a:lnTo>
                    <a:pt x="68549" y="11557"/>
                  </a:lnTo>
                  <a:lnTo>
                    <a:pt x="68549" y="0"/>
                  </a:lnTo>
                  <a:close/>
                </a:path>
              </a:pathLst>
            </a:custGeom>
            <a:solidFill>
              <a:srgbClr val="34A853"/>
            </a:solidFill>
            <a:ln>
              <a:noFill/>
            </a:ln>
          </p:spPr>
          <p:txBody>
            <a:bodyPr spcFirstLastPara="1" wrap="square" lIns="29900" tIns="29900" rIns="29900" bIns="29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04" name="Google Shape;504;p65"/>
            <p:cNvSpPr/>
            <p:nvPr/>
          </p:nvSpPr>
          <p:spPr>
            <a:xfrm rot="-5494861" flipH="1">
              <a:off x="514988" y="4473376"/>
              <a:ext cx="93892" cy="71116"/>
            </a:xfrm>
            <a:custGeom>
              <a:avLst/>
              <a:gdLst/>
              <a:ahLst/>
              <a:cxnLst/>
              <a:rect l="l" t="t" r="r" b="b"/>
              <a:pathLst>
                <a:path w="39854" h="39854" extrusionOk="0">
                  <a:moveTo>
                    <a:pt x="39854" y="1"/>
                  </a:moveTo>
                  <a:lnTo>
                    <a:pt x="0" y="39854"/>
                  </a:lnTo>
                  <a:lnTo>
                    <a:pt x="11159" y="39854"/>
                  </a:lnTo>
                  <a:lnTo>
                    <a:pt x="39854" y="11160"/>
                  </a:lnTo>
                  <a:lnTo>
                    <a:pt x="39854" y="1"/>
                  </a:lnTo>
                  <a:close/>
                </a:path>
              </a:pathLst>
            </a:custGeom>
            <a:solidFill>
              <a:srgbClr val="34A853"/>
            </a:solidFill>
            <a:ln>
              <a:noFill/>
            </a:ln>
          </p:spPr>
          <p:txBody>
            <a:bodyPr spcFirstLastPara="1" wrap="square" lIns="29900" tIns="29900" rIns="29900" bIns="29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05" name="Google Shape;505;p65"/>
            <p:cNvSpPr/>
            <p:nvPr/>
          </p:nvSpPr>
          <p:spPr>
            <a:xfrm rot="-5494861" flipH="1">
              <a:off x="575336" y="4531584"/>
              <a:ext cx="26289" cy="19912"/>
            </a:xfrm>
            <a:custGeom>
              <a:avLst/>
              <a:gdLst/>
              <a:ahLst/>
              <a:cxnLst/>
              <a:rect l="l" t="t" r="r" b="b"/>
              <a:pathLst>
                <a:path w="11159" h="11159" extrusionOk="0">
                  <a:moveTo>
                    <a:pt x="11159" y="0"/>
                  </a:moveTo>
                  <a:lnTo>
                    <a:pt x="0" y="11159"/>
                  </a:lnTo>
                  <a:lnTo>
                    <a:pt x="11159" y="11159"/>
                  </a:lnTo>
                  <a:lnTo>
                    <a:pt x="11159" y="0"/>
                  </a:lnTo>
                  <a:close/>
                </a:path>
              </a:pathLst>
            </a:custGeom>
            <a:solidFill>
              <a:srgbClr val="4285F4"/>
            </a:solidFill>
            <a:ln>
              <a:noFill/>
            </a:ln>
          </p:spPr>
          <p:txBody>
            <a:bodyPr spcFirstLastPara="1" wrap="square" lIns="29900" tIns="29900" rIns="29900" bIns="29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06" name="Google Shape;506;p65"/>
            <p:cNvSpPr/>
            <p:nvPr/>
          </p:nvSpPr>
          <p:spPr>
            <a:xfrm>
              <a:off x="590995" y="3792750"/>
              <a:ext cx="3741300" cy="1250700"/>
            </a:xfrm>
            <a:prstGeom prst="roundRect">
              <a:avLst>
                <a:gd name="adj" fmla="val 16667"/>
              </a:avLst>
            </a:prstGeom>
            <a:solidFill>
              <a:srgbClr val="E6F4EA"/>
            </a:solidFill>
            <a:ln w="19900" cap="flat" cmpd="sng">
              <a:solidFill>
                <a:srgbClr val="34A853"/>
              </a:solidFill>
              <a:prstDash val="solid"/>
              <a:round/>
              <a:headEnd type="none" w="sm" len="sm"/>
              <a:tailEnd type="none" w="sm" len="sm"/>
            </a:ln>
          </p:spPr>
          <p:txBody>
            <a:bodyPr spcFirstLastPara="1" wrap="square" lIns="601475" tIns="35875" rIns="35875" bIns="35875" anchor="ctr" anchorCtr="0">
              <a:noAutofit/>
            </a:bodyPr>
            <a:lstStyle/>
            <a:p>
              <a:pPr marL="0" marR="0" lvl="0" indent="0" algn="l" rtl="0">
                <a:lnSpc>
                  <a:spcPct val="115000"/>
                </a:lnSpc>
                <a:spcBef>
                  <a:spcPts val="0"/>
                </a:spcBef>
                <a:spcAft>
                  <a:spcPts val="0"/>
                </a:spcAft>
                <a:buClr>
                  <a:srgbClr val="7F7F7F"/>
                </a:buClr>
                <a:buSzPts val="1400"/>
                <a:buFont typeface="Arial"/>
                <a:buNone/>
              </a:pPr>
              <a:r>
                <a:rPr lang="en-GB" sz="800" b="1" i="0" u="none" strike="noStrike" cap="none">
                  <a:solidFill>
                    <a:srgbClr val="202124"/>
                  </a:solidFill>
                  <a:latin typeface="Arial"/>
                  <a:ea typeface="Arial"/>
                  <a:cs typeface="Arial"/>
                  <a:sym typeface="Arial"/>
                </a:rPr>
                <a:t>Data Interoperability and Security:  </a:t>
              </a:r>
              <a:r>
                <a:rPr lang="en-GB" sz="800" b="0" i="0" u="none" strike="noStrike" cap="none">
                  <a:solidFill>
                    <a:srgbClr val="202124"/>
                  </a:solidFill>
                  <a:latin typeface="Arial"/>
                  <a:ea typeface="Arial"/>
                  <a:cs typeface="Arial"/>
                  <a:sym typeface="Arial"/>
                </a:rPr>
                <a:t>deploying Google Cloud’s Apigee API Management and Anthos Service Mesh solutions to support healthcare data protocols for secure data management and access within and between facilities, ensuring end-to-end encryption by default and Ramsay retaining full control over patient data. </a:t>
              </a:r>
              <a:endParaRPr sz="800" b="0" i="0" u="none" strike="noStrike" cap="none">
                <a:solidFill>
                  <a:srgbClr val="202124"/>
                </a:solidFill>
                <a:latin typeface="Arial"/>
                <a:ea typeface="Arial"/>
                <a:cs typeface="Arial"/>
                <a:sym typeface="Arial"/>
              </a:endParaRPr>
            </a:p>
          </p:txBody>
        </p:sp>
        <p:sp>
          <p:nvSpPr>
            <p:cNvPr id="507" name="Google Shape;507;p65"/>
            <p:cNvSpPr/>
            <p:nvPr/>
          </p:nvSpPr>
          <p:spPr>
            <a:xfrm>
              <a:off x="467626" y="4169775"/>
              <a:ext cx="298500" cy="143700"/>
            </a:xfrm>
            <a:prstGeom prst="rect">
              <a:avLst/>
            </a:prstGeom>
            <a:solidFill>
              <a:srgbClr val="34A853"/>
            </a:solidFill>
            <a:ln>
              <a:noFill/>
            </a:ln>
          </p:spPr>
          <p:txBody>
            <a:bodyPr spcFirstLastPara="1" wrap="square" lIns="71750" tIns="71750" rIns="71750" bIns="7175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08" name="Google Shape;508;p65"/>
            <p:cNvSpPr/>
            <p:nvPr/>
          </p:nvSpPr>
          <p:spPr>
            <a:xfrm>
              <a:off x="703869" y="3926735"/>
              <a:ext cx="517800" cy="559200"/>
            </a:xfrm>
            <a:prstGeom prst="ellipse">
              <a:avLst/>
            </a:prstGeom>
            <a:solidFill>
              <a:srgbClr val="FFFFFF"/>
            </a:solidFill>
            <a:ln w="19900" cap="flat" cmpd="sng">
              <a:solidFill>
                <a:srgbClr val="34A853"/>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34A853"/>
                </a:solidFill>
                <a:latin typeface="Arial"/>
                <a:ea typeface="Arial"/>
                <a:cs typeface="Arial"/>
                <a:sym typeface="Arial"/>
              </a:endParaRPr>
            </a:p>
          </p:txBody>
        </p:sp>
        <p:sp>
          <p:nvSpPr>
            <p:cNvPr id="509" name="Google Shape;509;p65"/>
            <p:cNvSpPr/>
            <p:nvPr/>
          </p:nvSpPr>
          <p:spPr>
            <a:xfrm>
              <a:off x="804361" y="4059267"/>
              <a:ext cx="316807" cy="320627"/>
            </a:xfrm>
            <a:custGeom>
              <a:avLst/>
              <a:gdLst/>
              <a:ahLst/>
              <a:cxnLst/>
              <a:rect l="l" t="t" r="r" b="b"/>
              <a:pathLst>
                <a:path w="11861" h="12004" extrusionOk="0">
                  <a:moveTo>
                    <a:pt x="2739" y="1"/>
                  </a:moveTo>
                  <a:lnTo>
                    <a:pt x="1" y="2311"/>
                  </a:lnTo>
                  <a:lnTo>
                    <a:pt x="739" y="3192"/>
                  </a:lnTo>
                  <a:lnTo>
                    <a:pt x="3478" y="906"/>
                  </a:lnTo>
                  <a:lnTo>
                    <a:pt x="2739" y="1"/>
                  </a:lnTo>
                  <a:close/>
                  <a:moveTo>
                    <a:pt x="9122" y="1"/>
                  </a:moveTo>
                  <a:lnTo>
                    <a:pt x="8383" y="906"/>
                  </a:lnTo>
                  <a:lnTo>
                    <a:pt x="11122" y="3216"/>
                  </a:lnTo>
                  <a:lnTo>
                    <a:pt x="11860" y="2311"/>
                  </a:lnTo>
                  <a:lnTo>
                    <a:pt x="9122" y="1"/>
                  </a:lnTo>
                  <a:close/>
                  <a:moveTo>
                    <a:pt x="5359" y="3668"/>
                  </a:moveTo>
                  <a:lnTo>
                    <a:pt x="5359" y="7240"/>
                  </a:lnTo>
                  <a:lnTo>
                    <a:pt x="8169" y="8907"/>
                  </a:lnTo>
                  <a:lnTo>
                    <a:pt x="8621" y="8193"/>
                  </a:lnTo>
                  <a:lnTo>
                    <a:pt x="6240" y="6788"/>
                  </a:lnTo>
                  <a:lnTo>
                    <a:pt x="6240" y="3668"/>
                  </a:lnTo>
                  <a:close/>
                  <a:moveTo>
                    <a:pt x="5930" y="2477"/>
                  </a:moveTo>
                  <a:lnTo>
                    <a:pt x="6383" y="2501"/>
                  </a:lnTo>
                  <a:lnTo>
                    <a:pt x="7169" y="2644"/>
                  </a:lnTo>
                  <a:lnTo>
                    <a:pt x="7907" y="2954"/>
                  </a:lnTo>
                  <a:lnTo>
                    <a:pt x="8574" y="3406"/>
                  </a:lnTo>
                  <a:lnTo>
                    <a:pt x="8883" y="3692"/>
                  </a:lnTo>
                  <a:lnTo>
                    <a:pt x="9169" y="4001"/>
                  </a:lnTo>
                  <a:lnTo>
                    <a:pt x="9645" y="4668"/>
                  </a:lnTo>
                  <a:lnTo>
                    <a:pt x="9931" y="5407"/>
                  </a:lnTo>
                  <a:lnTo>
                    <a:pt x="10098" y="6216"/>
                  </a:lnTo>
                  <a:lnTo>
                    <a:pt x="10098" y="6645"/>
                  </a:lnTo>
                  <a:lnTo>
                    <a:pt x="10098" y="7074"/>
                  </a:lnTo>
                  <a:lnTo>
                    <a:pt x="9931" y="7859"/>
                  </a:lnTo>
                  <a:lnTo>
                    <a:pt x="9645" y="8598"/>
                  </a:lnTo>
                  <a:lnTo>
                    <a:pt x="9169" y="9264"/>
                  </a:lnTo>
                  <a:lnTo>
                    <a:pt x="8883" y="9598"/>
                  </a:lnTo>
                  <a:lnTo>
                    <a:pt x="8574" y="9884"/>
                  </a:lnTo>
                  <a:lnTo>
                    <a:pt x="7907" y="10336"/>
                  </a:lnTo>
                  <a:lnTo>
                    <a:pt x="7169" y="10646"/>
                  </a:lnTo>
                  <a:lnTo>
                    <a:pt x="6383" y="10789"/>
                  </a:lnTo>
                  <a:lnTo>
                    <a:pt x="5930" y="10812"/>
                  </a:lnTo>
                  <a:lnTo>
                    <a:pt x="5502" y="10789"/>
                  </a:lnTo>
                  <a:lnTo>
                    <a:pt x="4716" y="10646"/>
                  </a:lnTo>
                  <a:lnTo>
                    <a:pt x="3978" y="10360"/>
                  </a:lnTo>
                  <a:lnTo>
                    <a:pt x="3311" y="9884"/>
                  </a:lnTo>
                  <a:lnTo>
                    <a:pt x="3001" y="9598"/>
                  </a:lnTo>
                  <a:lnTo>
                    <a:pt x="2715" y="9264"/>
                  </a:lnTo>
                  <a:lnTo>
                    <a:pt x="2239" y="8598"/>
                  </a:lnTo>
                  <a:lnTo>
                    <a:pt x="1953" y="7859"/>
                  </a:lnTo>
                  <a:lnTo>
                    <a:pt x="1787" y="7074"/>
                  </a:lnTo>
                  <a:lnTo>
                    <a:pt x="1763" y="6645"/>
                  </a:lnTo>
                  <a:lnTo>
                    <a:pt x="1787" y="6216"/>
                  </a:lnTo>
                  <a:lnTo>
                    <a:pt x="1953" y="5407"/>
                  </a:lnTo>
                  <a:lnTo>
                    <a:pt x="2239" y="4668"/>
                  </a:lnTo>
                  <a:lnTo>
                    <a:pt x="2715" y="4001"/>
                  </a:lnTo>
                  <a:lnTo>
                    <a:pt x="3001" y="3692"/>
                  </a:lnTo>
                  <a:lnTo>
                    <a:pt x="3311" y="3406"/>
                  </a:lnTo>
                  <a:lnTo>
                    <a:pt x="3978" y="2954"/>
                  </a:lnTo>
                  <a:lnTo>
                    <a:pt x="4716" y="2644"/>
                  </a:lnTo>
                  <a:lnTo>
                    <a:pt x="5502" y="2501"/>
                  </a:lnTo>
                  <a:lnTo>
                    <a:pt x="5930" y="2477"/>
                  </a:lnTo>
                  <a:close/>
                  <a:moveTo>
                    <a:pt x="5954" y="1287"/>
                  </a:moveTo>
                  <a:lnTo>
                    <a:pt x="5383" y="1310"/>
                  </a:lnTo>
                  <a:lnTo>
                    <a:pt x="4335" y="1501"/>
                  </a:lnTo>
                  <a:lnTo>
                    <a:pt x="3382" y="1906"/>
                  </a:lnTo>
                  <a:lnTo>
                    <a:pt x="2525" y="2501"/>
                  </a:lnTo>
                  <a:lnTo>
                    <a:pt x="2144" y="2858"/>
                  </a:lnTo>
                  <a:lnTo>
                    <a:pt x="1763" y="3263"/>
                  </a:lnTo>
                  <a:lnTo>
                    <a:pt x="1168" y="4121"/>
                  </a:lnTo>
                  <a:lnTo>
                    <a:pt x="786" y="5073"/>
                  </a:lnTo>
                  <a:lnTo>
                    <a:pt x="596" y="6097"/>
                  </a:lnTo>
                  <a:lnTo>
                    <a:pt x="596" y="6645"/>
                  </a:lnTo>
                  <a:lnTo>
                    <a:pt x="596" y="7193"/>
                  </a:lnTo>
                  <a:lnTo>
                    <a:pt x="786" y="8217"/>
                  </a:lnTo>
                  <a:lnTo>
                    <a:pt x="1168" y="9169"/>
                  </a:lnTo>
                  <a:lnTo>
                    <a:pt x="1763" y="10026"/>
                  </a:lnTo>
                  <a:lnTo>
                    <a:pt x="2144" y="10431"/>
                  </a:lnTo>
                  <a:lnTo>
                    <a:pt x="2549" y="10789"/>
                  </a:lnTo>
                  <a:lnTo>
                    <a:pt x="3406" y="11384"/>
                  </a:lnTo>
                  <a:lnTo>
                    <a:pt x="4359" y="11789"/>
                  </a:lnTo>
                  <a:lnTo>
                    <a:pt x="5383" y="11979"/>
                  </a:lnTo>
                  <a:lnTo>
                    <a:pt x="5954" y="12003"/>
                  </a:lnTo>
                  <a:lnTo>
                    <a:pt x="6502" y="11979"/>
                  </a:lnTo>
                  <a:lnTo>
                    <a:pt x="7526" y="11789"/>
                  </a:lnTo>
                  <a:lnTo>
                    <a:pt x="8479" y="11384"/>
                  </a:lnTo>
                  <a:lnTo>
                    <a:pt x="9360" y="10789"/>
                  </a:lnTo>
                  <a:lnTo>
                    <a:pt x="9765" y="10431"/>
                  </a:lnTo>
                  <a:lnTo>
                    <a:pt x="10122" y="10026"/>
                  </a:lnTo>
                  <a:lnTo>
                    <a:pt x="10693" y="9169"/>
                  </a:lnTo>
                  <a:lnTo>
                    <a:pt x="11074" y="8217"/>
                  </a:lnTo>
                  <a:lnTo>
                    <a:pt x="11289" y="7193"/>
                  </a:lnTo>
                  <a:lnTo>
                    <a:pt x="11312" y="6645"/>
                  </a:lnTo>
                  <a:lnTo>
                    <a:pt x="11289" y="6097"/>
                  </a:lnTo>
                  <a:lnTo>
                    <a:pt x="11098" y="5073"/>
                  </a:lnTo>
                  <a:lnTo>
                    <a:pt x="10717" y="4121"/>
                  </a:lnTo>
                  <a:lnTo>
                    <a:pt x="10122" y="3263"/>
                  </a:lnTo>
                  <a:lnTo>
                    <a:pt x="9765" y="2858"/>
                  </a:lnTo>
                  <a:lnTo>
                    <a:pt x="9336" y="2501"/>
                  </a:lnTo>
                  <a:lnTo>
                    <a:pt x="8479" y="1906"/>
                  </a:lnTo>
                  <a:lnTo>
                    <a:pt x="7526" y="1501"/>
                  </a:lnTo>
                  <a:lnTo>
                    <a:pt x="6502" y="1310"/>
                  </a:lnTo>
                  <a:lnTo>
                    <a:pt x="5954" y="1287"/>
                  </a:lnTo>
                  <a:close/>
                </a:path>
              </a:pathLst>
            </a:custGeom>
            <a:solidFill>
              <a:srgbClr val="34A853"/>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grpSp>
      <p:sp>
        <p:nvSpPr>
          <p:cNvPr id="510" name="Google Shape;510;p65"/>
          <p:cNvSpPr/>
          <p:nvPr/>
        </p:nvSpPr>
        <p:spPr>
          <a:xfrm>
            <a:off x="4582622" y="2196070"/>
            <a:ext cx="3382425" cy="1718325"/>
          </a:xfrm>
          <a:prstGeom prst="rect">
            <a:avLst/>
          </a:prstGeom>
          <a:solidFill>
            <a:srgbClr val="F1F3F4"/>
          </a:solidFill>
          <a:ln>
            <a:noFill/>
          </a:ln>
        </p:spPr>
        <p:txBody>
          <a:bodyPr spcFirstLastPara="1" wrap="square" lIns="137150" tIns="68575" rIns="685800" bIns="68575" anchor="ctr" anchorCtr="0">
            <a:noAutofit/>
          </a:bodyPr>
          <a:lstStyle/>
          <a:p>
            <a:pPr marL="0" marR="0" lvl="0" indent="0" algn="l" rtl="0">
              <a:lnSpc>
                <a:spcPct val="115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511" name="Google Shape;511;p65"/>
          <p:cNvSpPr/>
          <p:nvPr/>
        </p:nvSpPr>
        <p:spPr>
          <a:xfrm>
            <a:off x="4664803" y="1748255"/>
            <a:ext cx="3197475" cy="2681550"/>
          </a:xfrm>
          <a:prstGeom prst="roundRect">
            <a:avLst>
              <a:gd name="adj" fmla="val 5298"/>
            </a:avLst>
          </a:prstGeom>
          <a:solidFill>
            <a:srgbClr val="FFFFFF"/>
          </a:solidFill>
          <a:ln w="19050" cap="flat" cmpd="sng">
            <a:solidFill>
              <a:srgbClr val="5F6368"/>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12" name="Google Shape;512;p65"/>
          <p:cNvSpPr/>
          <p:nvPr/>
        </p:nvSpPr>
        <p:spPr>
          <a:xfrm>
            <a:off x="4453025" y="1618549"/>
            <a:ext cx="447525" cy="416475"/>
          </a:xfrm>
          <a:prstGeom prst="ellipse">
            <a:avLst/>
          </a:prstGeom>
          <a:solidFill>
            <a:srgbClr val="FFFFFF"/>
          </a:solidFill>
          <a:ln w="28575" cap="flat" cmpd="sng">
            <a:solidFill>
              <a:srgbClr val="5F6368"/>
            </a:solidFill>
            <a:prstDash val="solid"/>
            <a:round/>
            <a:headEnd type="none" w="sm" len="sm"/>
            <a:tailEnd type="none" w="sm" len="sm"/>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13" name="Google Shape;513;p65"/>
          <p:cNvSpPr/>
          <p:nvPr/>
        </p:nvSpPr>
        <p:spPr>
          <a:xfrm>
            <a:off x="4507534" y="1669261"/>
            <a:ext cx="338400" cy="314775"/>
          </a:xfrm>
          <a:prstGeom prst="ellipse">
            <a:avLst/>
          </a:prstGeom>
          <a:solidFill>
            <a:srgbClr val="5F6368"/>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14" name="Google Shape;514;p65"/>
          <p:cNvSpPr txBox="1"/>
          <p:nvPr/>
        </p:nvSpPr>
        <p:spPr>
          <a:xfrm>
            <a:off x="4784073" y="2326663"/>
            <a:ext cx="2958750" cy="1668600"/>
          </a:xfrm>
          <a:prstGeom prst="rect">
            <a:avLst/>
          </a:prstGeom>
          <a:noFill/>
          <a:ln>
            <a:noFill/>
          </a:ln>
        </p:spPr>
        <p:txBody>
          <a:bodyPr spcFirstLastPara="1" wrap="square" lIns="0" tIns="0" rIns="0" bIns="0" anchor="t" anchorCtr="0">
            <a:spAutoFit/>
          </a:bodyPr>
          <a:lstStyle/>
          <a:p>
            <a:pPr marL="0" marR="0" lvl="0" indent="0" algn="just" rtl="0">
              <a:lnSpc>
                <a:spcPct val="115000"/>
              </a:lnSpc>
              <a:spcBef>
                <a:spcPts val="0"/>
              </a:spcBef>
              <a:spcAft>
                <a:spcPts val="0"/>
              </a:spcAft>
              <a:buClr>
                <a:srgbClr val="000000"/>
              </a:buClr>
              <a:buSzPts val="900"/>
              <a:buFont typeface="Arial"/>
              <a:buNone/>
            </a:pPr>
            <a:r>
              <a:rPr lang="en-GB" sz="900" b="0" i="0" u="none" strike="noStrike" cap="none">
                <a:solidFill>
                  <a:srgbClr val="202124"/>
                </a:solidFill>
                <a:latin typeface="Arial"/>
                <a:ea typeface="Arial"/>
                <a:cs typeface="Arial"/>
                <a:sym typeface="Arial"/>
              </a:rPr>
              <a:t>Data and AI can have a profound impact on reimagining health care and solving some of our most pressing challenges. With Google Cloud, we’re taking an insights-driven approach to transforming how we deliver clinical care—everything from optimising patient care and experiences to identifying trends and supporting better decisions about treatments”</a:t>
            </a:r>
            <a:endParaRPr sz="900" b="0" i="0" u="none" strike="noStrike" cap="none">
              <a:solidFill>
                <a:srgbClr val="202124"/>
              </a:solidFill>
              <a:latin typeface="Arial"/>
              <a:ea typeface="Arial"/>
              <a:cs typeface="Arial"/>
              <a:sym typeface="Arial"/>
            </a:endParaRPr>
          </a:p>
          <a:p>
            <a:pPr marL="0" marR="0" lvl="0" indent="0" algn="l" rtl="0">
              <a:lnSpc>
                <a:spcPct val="115000"/>
              </a:lnSpc>
              <a:spcBef>
                <a:spcPts val="800"/>
              </a:spcBef>
              <a:spcAft>
                <a:spcPts val="0"/>
              </a:spcAft>
              <a:buClr>
                <a:srgbClr val="000000"/>
              </a:buClr>
              <a:buSzPts val="900"/>
              <a:buFont typeface="Arial"/>
              <a:buNone/>
            </a:pPr>
            <a:r>
              <a:rPr lang="en-GB" sz="900" b="1" i="0" u="none" strike="noStrike" cap="none">
                <a:solidFill>
                  <a:srgbClr val="202124"/>
                </a:solidFill>
                <a:latin typeface="Arial"/>
                <a:ea typeface="Arial"/>
                <a:cs typeface="Arial"/>
                <a:sym typeface="Arial"/>
              </a:rPr>
              <a:t>Dr Rachna Gandhi</a:t>
            </a:r>
            <a:endParaRPr sz="900" b="1" i="0" u="none" strike="noStrike" cap="none">
              <a:solidFill>
                <a:srgbClr val="202124"/>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900"/>
              <a:buFont typeface="Arial"/>
              <a:buNone/>
            </a:pPr>
            <a:r>
              <a:rPr lang="en-GB" sz="900" b="0" i="0" u="none" strike="noStrike" cap="none">
                <a:solidFill>
                  <a:srgbClr val="202124"/>
                </a:solidFill>
                <a:latin typeface="Arial"/>
                <a:ea typeface="Arial"/>
                <a:cs typeface="Arial"/>
                <a:sym typeface="Arial"/>
              </a:rPr>
              <a:t>Group Chief Digital and Data Officer at Ramsay Health Care</a:t>
            </a:r>
            <a:endParaRPr sz="900" b="0" i="0" u="none" strike="noStrike" cap="none">
              <a:solidFill>
                <a:srgbClr val="202124"/>
              </a:solidFill>
              <a:latin typeface="Arial"/>
              <a:ea typeface="Arial"/>
              <a:cs typeface="Arial"/>
              <a:sym typeface="Arial"/>
            </a:endParaRPr>
          </a:p>
        </p:txBody>
      </p:sp>
      <p:sp>
        <p:nvSpPr>
          <p:cNvPr id="515" name="Google Shape;515;p65"/>
          <p:cNvSpPr/>
          <p:nvPr/>
        </p:nvSpPr>
        <p:spPr>
          <a:xfrm rot="10800000">
            <a:off x="4581596" y="1761971"/>
            <a:ext cx="190456" cy="129429"/>
          </a:xfrm>
          <a:prstGeom prst="rect">
            <a:avLst/>
          </a:prstGeom>
        </p:spPr>
        <p:txBody>
          <a:bodyPr>
            <a:prstTxWarp prst="textPlain">
              <a:avLst/>
            </a:prstTxWarp>
          </a:bodyPr>
          <a:lstStyle/>
          <a:p>
            <a:pPr lvl="0" algn="ctr"/>
            <a:r>
              <a:rPr b="0" i="0">
                <a:ln>
                  <a:noFill/>
                </a:ln>
                <a:solidFill>
                  <a:srgbClr val="FFFFFF"/>
                </a:solidFill>
                <a:latin typeface="Arial"/>
              </a:rPr>
              <a:t>”</a:t>
            </a:r>
          </a:p>
        </p:txBody>
      </p:sp>
      <p:pic>
        <p:nvPicPr>
          <p:cNvPr id="516" name="Google Shape;516;p65"/>
          <p:cNvPicPr preferRelativeResize="0"/>
          <p:nvPr/>
        </p:nvPicPr>
        <p:blipFill rotWithShape="1">
          <a:blip r:embed="rId3">
            <a:alphaModFix/>
          </a:blip>
          <a:srcRect/>
          <a:stretch/>
        </p:blipFill>
        <p:spPr>
          <a:xfrm>
            <a:off x="5971099" y="1800902"/>
            <a:ext cx="584790" cy="476315"/>
          </a:xfrm>
          <a:prstGeom prst="rect">
            <a:avLst/>
          </a:prstGeom>
          <a:noFill/>
          <a:ln>
            <a:noFill/>
          </a:ln>
        </p:spPr>
      </p:pic>
      <p:grpSp>
        <p:nvGrpSpPr>
          <p:cNvPr id="517" name="Google Shape;517;p65"/>
          <p:cNvGrpSpPr/>
          <p:nvPr/>
        </p:nvGrpSpPr>
        <p:grpSpPr>
          <a:xfrm>
            <a:off x="520958" y="1514186"/>
            <a:ext cx="3791593" cy="945240"/>
            <a:chOff x="457159" y="1296800"/>
            <a:chExt cx="4248641" cy="1138500"/>
          </a:xfrm>
        </p:grpSpPr>
        <p:sp>
          <p:nvSpPr>
            <p:cNvPr id="518" name="Google Shape;518;p65"/>
            <p:cNvSpPr/>
            <p:nvPr/>
          </p:nvSpPr>
          <p:spPr>
            <a:xfrm rot="-5494861" flipH="1">
              <a:off x="438695" y="2030681"/>
              <a:ext cx="189661" cy="123028"/>
            </a:xfrm>
            <a:custGeom>
              <a:avLst/>
              <a:gdLst/>
              <a:ahLst/>
              <a:cxnLst/>
              <a:rect l="l" t="t" r="r" b="b"/>
              <a:pathLst>
                <a:path w="80505" h="68946" extrusionOk="0">
                  <a:moveTo>
                    <a:pt x="68947" y="0"/>
                  </a:moveTo>
                  <a:lnTo>
                    <a:pt x="1" y="68946"/>
                  </a:lnTo>
                  <a:lnTo>
                    <a:pt x="11558" y="68946"/>
                  </a:lnTo>
                  <a:lnTo>
                    <a:pt x="80505" y="0"/>
                  </a:lnTo>
                  <a:close/>
                </a:path>
              </a:pathLst>
            </a:custGeom>
            <a:solidFill>
              <a:srgbClr val="4285F4"/>
            </a:solidFill>
            <a:ln>
              <a:noFill/>
            </a:ln>
          </p:spPr>
          <p:txBody>
            <a:bodyPr spcFirstLastPara="1" wrap="square" lIns="29900" tIns="29900" rIns="29900" bIns="29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19" name="Google Shape;519;p65"/>
            <p:cNvSpPr/>
            <p:nvPr/>
          </p:nvSpPr>
          <p:spPr>
            <a:xfrm rot="-5494861" flipH="1">
              <a:off x="440078" y="1573591"/>
              <a:ext cx="158677" cy="120183"/>
            </a:xfrm>
            <a:custGeom>
              <a:avLst/>
              <a:gdLst/>
              <a:ahLst/>
              <a:cxnLst/>
              <a:rect l="l" t="t" r="r" b="b"/>
              <a:pathLst>
                <a:path w="67353" h="67352" extrusionOk="0">
                  <a:moveTo>
                    <a:pt x="56194" y="0"/>
                  </a:moveTo>
                  <a:lnTo>
                    <a:pt x="0" y="56193"/>
                  </a:lnTo>
                  <a:lnTo>
                    <a:pt x="0" y="67352"/>
                  </a:lnTo>
                  <a:lnTo>
                    <a:pt x="67353" y="0"/>
                  </a:lnTo>
                  <a:close/>
                </a:path>
              </a:pathLst>
            </a:custGeom>
            <a:solidFill>
              <a:srgbClr val="4285F4"/>
            </a:solidFill>
            <a:ln>
              <a:noFill/>
            </a:ln>
          </p:spPr>
          <p:txBody>
            <a:bodyPr spcFirstLastPara="1" wrap="square" lIns="29900" tIns="29900" rIns="29900" bIns="29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20" name="Google Shape;520;p65"/>
            <p:cNvSpPr/>
            <p:nvPr/>
          </p:nvSpPr>
          <p:spPr>
            <a:xfrm rot="-5494861" flipH="1">
              <a:off x="427929" y="1624670"/>
              <a:ext cx="188724" cy="123028"/>
            </a:xfrm>
            <a:custGeom>
              <a:avLst/>
              <a:gdLst/>
              <a:ahLst/>
              <a:cxnLst/>
              <a:rect l="l" t="t" r="r" b="b"/>
              <a:pathLst>
                <a:path w="80107" h="68946" extrusionOk="0">
                  <a:moveTo>
                    <a:pt x="68947" y="0"/>
                  </a:moveTo>
                  <a:lnTo>
                    <a:pt x="0" y="68946"/>
                  </a:lnTo>
                  <a:lnTo>
                    <a:pt x="11159" y="68946"/>
                  </a:lnTo>
                  <a:lnTo>
                    <a:pt x="80106" y="0"/>
                  </a:lnTo>
                  <a:close/>
                </a:path>
              </a:pathLst>
            </a:custGeom>
            <a:solidFill>
              <a:srgbClr val="4285F4"/>
            </a:solidFill>
            <a:ln>
              <a:noFill/>
            </a:ln>
          </p:spPr>
          <p:txBody>
            <a:bodyPr spcFirstLastPara="1" wrap="square" lIns="29900" tIns="29900" rIns="29900" bIns="29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21" name="Google Shape;521;p65"/>
            <p:cNvSpPr/>
            <p:nvPr/>
          </p:nvSpPr>
          <p:spPr>
            <a:xfrm rot="-5494861" flipH="1">
              <a:off x="429799" y="1692259"/>
              <a:ext cx="188724" cy="123028"/>
            </a:xfrm>
            <a:custGeom>
              <a:avLst/>
              <a:gdLst/>
              <a:ahLst/>
              <a:cxnLst/>
              <a:rect l="l" t="t" r="r" b="b"/>
              <a:pathLst>
                <a:path w="80107" h="68946" extrusionOk="0">
                  <a:moveTo>
                    <a:pt x="68948" y="0"/>
                  </a:moveTo>
                  <a:lnTo>
                    <a:pt x="1" y="68946"/>
                  </a:lnTo>
                  <a:lnTo>
                    <a:pt x="11559" y="68946"/>
                  </a:lnTo>
                  <a:lnTo>
                    <a:pt x="80107" y="0"/>
                  </a:lnTo>
                  <a:close/>
                </a:path>
              </a:pathLst>
            </a:custGeom>
            <a:solidFill>
              <a:srgbClr val="4285F4"/>
            </a:solidFill>
            <a:ln>
              <a:noFill/>
            </a:ln>
          </p:spPr>
          <p:txBody>
            <a:bodyPr spcFirstLastPara="1" wrap="square" lIns="29900" tIns="29900" rIns="29900" bIns="29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22" name="Google Shape;522;p65"/>
            <p:cNvSpPr/>
            <p:nvPr/>
          </p:nvSpPr>
          <p:spPr>
            <a:xfrm rot="-5494861" flipH="1">
              <a:off x="431214" y="1760320"/>
              <a:ext cx="189661" cy="123028"/>
            </a:xfrm>
            <a:custGeom>
              <a:avLst/>
              <a:gdLst/>
              <a:ahLst/>
              <a:cxnLst/>
              <a:rect l="l" t="t" r="r" b="b"/>
              <a:pathLst>
                <a:path w="80505" h="68946" extrusionOk="0">
                  <a:moveTo>
                    <a:pt x="68947" y="0"/>
                  </a:moveTo>
                  <a:lnTo>
                    <a:pt x="1" y="68946"/>
                  </a:lnTo>
                  <a:lnTo>
                    <a:pt x="11558" y="68946"/>
                  </a:lnTo>
                  <a:lnTo>
                    <a:pt x="80505" y="0"/>
                  </a:lnTo>
                  <a:close/>
                </a:path>
              </a:pathLst>
            </a:custGeom>
            <a:solidFill>
              <a:srgbClr val="4285F4"/>
            </a:solidFill>
            <a:ln>
              <a:noFill/>
            </a:ln>
          </p:spPr>
          <p:txBody>
            <a:bodyPr spcFirstLastPara="1" wrap="square" lIns="29900" tIns="29900" rIns="29900" bIns="29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23" name="Google Shape;523;p65"/>
            <p:cNvSpPr/>
            <p:nvPr/>
          </p:nvSpPr>
          <p:spPr>
            <a:xfrm rot="-5494861" flipH="1">
              <a:off x="433566" y="1828380"/>
              <a:ext cx="188724" cy="123028"/>
            </a:xfrm>
            <a:custGeom>
              <a:avLst/>
              <a:gdLst/>
              <a:ahLst/>
              <a:cxnLst/>
              <a:rect l="l" t="t" r="r" b="b"/>
              <a:pathLst>
                <a:path w="80107" h="68946" extrusionOk="0">
                  <a:moveTo>
                    <a:pt x="68549" y="0"/>
                  </a:moveTo>
                  <a:lnTo>
                    <a:pt x="1" y="68946"/>
                  </a:lnTo>
                  <a:lnTo>
                    <a:pt x="11160" y="68946"/>
                  </a:lnTo>
                  <a:lnTo>
                    <a:pt x="80106" y="0"/>
                  </a:lnTo>
                  <a:close/>
                </a:path>
              </a:pathLst>
            </a:custGeom>
            <a:solidFill>
              <a:srgbClr val="4285F4"/>
            </a:solidFill>
            <a:ln>
              <a:noFill/>
            </a:ln>
          </p:spPr>
          <p:txBody>
            <a:bodyPr spcFirstLastPara="1" wrap="square" lIns="29900" tIns="29900" rIns="29900" bIns="29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24" name="Google Shape;524;p65"/>
            <p:cNvSpPr/>
            <p:nvPr/>
          </p:nvSpPr>
          <p:spPr>
            <a:xfrm rot="-5494861" flipH="1">
              <a:off x="435438" y="1895970"/>
              <a:ext cx="188721" cy="123028"/>
            </a:xfrm>
            <a:custGeom>
              <a:avLst/>
              <a:gdLst/>
              <a:ahLst/>
              <a:cxnLst/>
              <a:rect l="l" t="t" r="r" b="b"/>
              <a:pathLst>
                <a:path w="80106" h="68946" extrusionOk="0">
                  <a:moveTo>
                    <a:pt x="68947" y="0"/>
                  </a:moveTo>
                  <a:lnTo>
                    <a:pt x="0" y="68946"/>
                  </a:lnTo>
                  <a:lnTo>
                    <a:pt x="11159" y="68946"/>
                  </a:lnTo>
                  <a:lnTo>
                    <a:pt x="80106" y="0"/>
                  </a:lnTo>
                  <a:close/>
                </a:path>
              </a:pathLst>
            </a:custGeom>
            <a:solidFill>
              <a:srgbClr val="4285F4"/>
            </a:solidFill>
            <a:ln>
              <a:noFill/>
            </a:ln>
          </p:spPr>
          <p:txBody>
            <a:bodyPr spcFirstLastPara="1" wrap="square" lIns="29900" tIns="29900" rIns="29900" bIns="29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25" name="Google Shape;525;p65"/>
            <p:cNvSpPr/>
            <p:nvPr/>
          </p:nvSpPr>
          <p:spPr>
            <a:xfrm rot="-5494861" flipH="1">
              <a:off x="437307" y="1963561"/>
              <a:ext cx="188724" cy="123028"/>
            </a:xfrm>
            <a:custGeom>
              <a:avLst/>
              <a:gdLst/>
              <a:ahLst/>
              <a:cxnLst/>
              <a:rect l="l" t="t" r="r" b="b"/>
              <a:pathLst>
                <a:path w="80107" h="68946" extrusionOk="0">
                  <a:moveTo>
                    <a:pt x="68947" y="0"/>
                  </a:moveTo>
                  <a:lnTo>
                    <a:pt x="1" y="68946"/>
                  </a:lnTo>
                  <a:lnTo>
                    <a:pt x="11160" y="68946"/>
                  </a:lnTo>
                  <a:lnTo>
                    <a:pt x="80106" y="0"/>
                  </a:lnTo>
                  <a:close/>
                </a:path>
              </a:pathLst>
            </a:custGeom>
            <a:solidFill>
              <a:srgbClr val="4285F4"/>
            </a:solidFill>
            <a:ln>
              <a:noFill/>
            </a:ln>
          </p:spPr>
          <p:txBody>
            <a:bodyPr spcFirstLastPara="1" wrap="square" lIns="29900" tIns="29900" rIns="29900" bIns="29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26" name="Google Shape;526;p65"/>
            <p:cNvSpPr/>
            <p:nvPr/>
          </p:nvSpPr>
          <p:spPr>
            <a:xfrm rot="-5494861" flipH="1">
              <a:off x="454287" y="2085132"/>
              <a:ext cx="161494" cy="123028"/>
            </a:xfrm>
            <a:custGeom>
              <a:avLst/>
              <a:gdLst/>
              <a:ahLst/>
              <a:cxnLst/>
              <a:rect l="l" t="t" r="r" b="b"/>
              <a:pathLst>
                <a:path w="68549" h="68946" extrusionOk="0">
                  <a:moveTo>
                    <a:pt x="68549" y="0"/>
                  </a:moveTo>
                  <a:lnTo>
                    <a:pt x="1" y="68946"/>
                  </a:lnTo>
                  <a:lnTo>
                    <a:pt x="11160" y="68946"/>
                  </a:lnTo>
                  <a:lnTo>
                    <a:pt x="68549" y="11557"/>
                  </a:lnTo>
                  <a:lnTo>
                    <a:pt x="68549" y="0"/>
                  </a:lnTo>
                  <a:close/>
                </a:path>
              </a:pathLst>
            </a:custGeom>
            <a:solidFill>
              <a:srgbClr val="4285F4"/>
            </a:solidFill>
            <a:ln>
              <a:noFill/>
            </a:ln>
          </p:spPr>
          <p:txBody>
            <a:bodyPr spcFirstLastPara="1" wrap="square" lIns="29900" tIns="29900" rIns="29900" bIns="29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27" name="Google Shape;527;p65"/>
            <p:cNvSpPr/>
            <p:nvPr/>
          </p:nvSpPr>
          <p:spPr>
            <a:xfrm rot="-5494861" flipH="1">
              <a:off x="514988" y="2143677"/>
              <a:ext cx="93892" cy="71116"/>
            </a:xfrm>
            <a:custGeom>
              <a:avLst/>
              <a:gdLst/>
              <a:ahLst/>
              <a:cxnLst/>
              <a:rect l="l" t="t" r="r" b="b"/>
              <a:pathLst>
                <a:path w="39854" h="39854" extrusionOk="0">
                  <a:moveTo>
                    <a:pt x="39854" y="1"/>
                  </a:moveTo>
                  <a:lnTo>
                    <a:pt x="0" y="39854"/>
                  </a:lnTo>
                  <a:lnTo>
                    <a:pt x="11159" y="39854"/>
                  </a:lnTo>
                  <a:lnTo>
                    <a:pt x="39854" y="11160"/>
                  </a:lnTo>
                  <a:lnTo>
                    <a:pt x="39854" y="1"/>
                  </a:lnTo>
                  <a:close/>
                </a:path>
              </a:pathLst>
            </a:custGeom>
            <a:solidFill>
              <a:srgbClr val="4285F4"/>
            </a:solidFill>
            <a:ln>
              <a:noFill/>
            </a:ln>
          </p:spPr>
          <p:txBody>
            <a:bodyPr spcFirstLastPara="1" wrap="square" lIns="29900" tIns="29900" rIns="29900" bIns="29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28" name="Google Shape;528;p65"/>
            <p:cNvSpPr/>
            <p:nvPr/>
          </p:nvSpPr>
          <p:spPr>
            <a:xfrm rot="-5494861" flipH="1">
              <a:off x="575336" y="2201885"/>
              <a:ext cx="26289" cy="19912"/>
            </a:xfrm>
            <a:custGeom>
              <a:avLst/>
              <a:gdLst/>
              <a:ahLst/>
              <a:cxnLst/>
              <a:rect l="l" t="t" r="r" b="b"/>
              <a:pathLst>
                <a:path w="11159" h="11159" extrusionOk="0">
                  <a:moveTo>
                    <a:pt x="11159" y="0"/>
                  </a:moveTo>
                  <a:lnTo>
                    <a:pt x="0" y="11159"/>
                  </a:lnTo>
                  <a:lnTo>
                    <a:pt x="11159" y="11159"/>
                  </a:lnTo>
                  <a:lnTo>
                    <a:pt x="11159" y="0"/>
                  </a:lnTo>
                  <a:close/>
                </a:path>
              </a:pathLst>
            </a:custGeom>
            <a:solidFill>
              <a:srgbClr val="4285F4"/>
            </a:solidFill>
            <a:ln>
              <a:noFill/>
            </a:ln>
          </p:spPr>
          <p:txBody>
            <a:bodyPr spcFirstLastPara="1" wrap="square" lIns="29900" tIns="29900" rIns="29900" bIns="29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29" name="Google Shape;529;p65"/>
            <p:cNvSpPr/>
            <p:nvPr/>
          </p:nvSpPr>
          <p:spPr>
            <a:xfrm>
              <a:off x="591000" y="1296800"/>
              <a:ext cx="4114800" cy="1138500"/>
            </a:xfrm>
            <a:prstGeom prst="roundRect">
              <a:avLst>
                <a:gd name="adj" fmla="val 16667"/>
              </a:avLst>
            </a:prstGeom>
            <a:solidFill>
              <a:srgbClr val="E8F0FE"/>
            </a:solidFill>
            <a:ln w="19900" cap="flat" cmpd="sng">
              <a:solidFill>
                <a:srgbClr val="4285F4"/>
              </a:solidFill>
              <a:prstDash val="solid"/>
              <a:round/>
              <a:headEnd type="none" w="sm" len="sm"/>
              <a:tailEnd type="none" w="sm" len="sm"/>
            </a:ln>
          </p:spPr>
          <p:txBody>
            <a:bodyPr spcFirstLastPara="1" wrap="square" lIns="601475" tIns="35875" rIns="35875" bIns="35875" anchor="ctr" anchorCtr="0">
              <a:noAutofit/>
            </a:bodyPr>
            <a:lstStyle/>
            <a:p>
              <a:pPr marL="0" marR="0" lvl="0" indent="0" algn="l" rtl="0">
                <a:lnSpc>
                  <a:spcPct val="115000"/>
                </a:lnSpc>
                <a:spcBef>
                  <a:spcPts val="0"/>
                </a:spcBef>
                <a:spcAft>
                  <a:spcPts val="0"/>
                </a:spcAft>
                <a:buClr>
                  <a:srgbClr val="7F7F7F"/>
                </a:buClr>
                <a:buSzPts val="1400"/>
                <a:buFont typeface="Arial"/>
                <a:buNone/>
              </a:pPr>
              <a:r>
                <a:rPr lang="en-GB" sz="800" b="1" i="0" u="none" strike="noStrike" cap="none">
                  <a:solidFill>
                    <a:srgbClr val="202124"/>
                  </a:solidFill>
                  <a:latin typeface="Arial"/>
                  <a:ea typeface="Arial"/>
                  <a:cs typeface="Arial"/>
                  <a:sym typeface="Arial"/>
                </a:rPr>
                <a:t>Centralised Data Hub:</a:t>
              </a:r>
              <a:r>
                <a:rPr lang="en-GB" sz="800" b="0" i="0" u="none" strike="noStrike" cap="none">
                  <a:solidFill>
                    <a:srgbClr val="202124"/>
                  </a:solidFill>
                  <a:latin typeface="Arial"/>
                  <a:ea typeface="Arial"/>
                  <a:cs typeface="Arial"/>
                  <a:sym typeface="Arial"/>
                </a:rPr>
                <a:t> leveraging BigQuery, to securely and cost-effectively ingest, store, and analyze real-time and raw data. This hub is crucial for delivering on Ramsay's 2030 digital strategy and transforming clinical care by enabling insights-driven approaches.</a:t>
              </a:r>
              <a:endParaRPr sz="800" b="0" i="0" u="none" strike="noStrike" cap="none">
                <a:solidFill>
                  <a:srgbClr val="202124"/>
                </a:solidFill>
                <a:latin typeface="Arial"/>
                <a:ea typeface="Arial"/>
                <a:cs typeface="Arial"/>
                <a:sym typeface="Arial"/>
              </a:endParaRPr>
            </a:p>
          </p:txBody>
        </p:sp>
        <p:sp>
          <p:nvSpPr>
            <p:cNvPr id="530" name="Google Shape;530;p65"/>
            <p:cNvSpPr/>
            <p:nvPr/>
          </p:nvSpPr>
          <p:spPr>
            <a:xfrm>
              <a:off x="467626" y="1840075"/>
              <a:ext cx="298500" cy="143700"/>
            </a:xfrm>
            <a:prstGeom prst="rect">
              <a:avLst/>
            </a:prstGeom>
            <a:solidFill>
              <a:srgbClr val="4285F4"/>
            </a:solidFill>
            <a:ln>
              <a:noFill/>
            </a:ln>
          </p:spPr>
          <p:txBody>
            <a:bodyPr spcFirstLastPara="1" wrap="square" lIns="71750" tIns="71750" rIns="71750" bIns="7175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31" name="Google Shape;531;p65"/>
            <p:cNvSpPr/>
            <p:nvPr/>
          </p:nvSpPr>
          <p:spPr>
            <a:xfrm>
              <a:off x="703868" y="1597038"/>
              <a:ext cx="552600" cy="559200"/>
            </a:xfrm>
            <a:prstGeom prst="ellipse">
              <a:avLst/>
            </a:prstGeom>
            <a:solidFill>
              <a:srgbClr val="FFFFFF"/>
            </a:solidFill>
            <a:ln w="19900" cap="flat" cmpd="sng">
              <a:solidFill>
                <a:srgbClr val="4285F4"/>
              </a:solidFill>
              <a:prstDash val="solid"/>
              <a:round/>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34A853"/>
                </a:solidFill>
                <a:latin typeface="Arial"/>
                <a:ea typeface="Arial"/>
                <a:cs typeface="Arial"/>
                <a:sym typeface="Arial"/>
              </a:endParaRPr>
            </a:p>
          </p:txBody>
        </p:sp>
        <p:sp>
          <p:nvSpPr>
            <p:cNvPr id="532" name="Google Shape;532;p65"/>
            <p:cNvSpPr/>
            <p:nvPr/>
          </p:nvSpPr>
          <p:spPr>
            <a:xfrm>
              <a:off x="891354" y="1733434"/>
              <a:ext cx="177624" cy="312900"/>
            </a:xfrm>
            <a:custGeom>
              <a:avLst/>
              <a:gdLst/>
              <a:ahLst/>
              <a:cxnLst/>
              <a:rect l="l" t="t" r="r" b="b"/>
              <a:pathLst>
                <a:path w="574" h="1012" extrusionOk="0">
                  <a:moveTo>
                    <a:pt x="308" y="443"/>
                  </a:moveTo>
                  <a:cubicBezTo>
                    <a:pt x="181" y="410"/>
                    <a:pt x="138" y="376"/>
                    <a:pt x="138" y="322"/>
                  </a:cubicBezTo>
                  <a:cubicBezTo>
                    <a:pt x="138" y="260"/>
                    <a:pt x="195" y="218"/>
                    <a:pt x="291" y="218"/>
                  </a:cubicBezTo>
                  <a:cubicBezTo>
                    <a:pt x="389" y="218"/>
                    <a:pt x="429" y="266"/>
                    <a:pt x="432" y="336"/>
                  </a:cubicBezTo>
                  <a:lnTo>
                    <a:pt x="556" y="336"/>
                  </a:lnTo>
                  <a:cubicBezTo>
                    <a:pt x="553" y="240"/>
                    <a:pt x="494" y="150"/>
                    <a:pt x="375" y="122"/>
                  </a:cubicBezTo>
                  <a:lnTo>
                    <a:pt x="375" y="0"/>
                  </a:lnTo>
                  <a:lnTo>
                    <a:pt x="206" y="0"/>
                  </a:lnTo>
                  <a:lnTo>
                    <a:pt x="206" y="122"/>
                  </a:lnTo>
                  <a:cubicBezTo>
                    <a:pt x="96" y="144"/>
                    <a:pt x="8" y="215"/>
                    <a:pt x="8" y="325"/>
                  </a:cubicBezTo>
                  <a:cubicBezTo>
                    <a:pt x="8" y="455"/>
                    <a:pt x="116" y="520"/>
                    <a:pt x="274" y="556"/>
                  </a:cubicBezTo>
                  <a:cubicBezTo>
                    <a:pt x="415" y="590"/>
                    <a:pt x="443" y="638"/>
                    <a:pt x="443" y="692"/>
                  </a:cubicBezTo>
                  <a:cubicBezTo>
                    <a:pt x="443" y="731"/>
                    <a:pt x="415" y="793"/>
                    <a:pt x="291" y="793"/>
                  </a:cubicBezTo>
                  <a:cubicBezTo>
                    <a:pt x="175" y="793"/>
                    <a:pt x="130" y="743"/>
                    <a:pt x="124" y="675"/>
                  </a:cubicBezTo>
                  <a:lnTo>
                    <a:pt x="0" y="675"/>
                  </a:lnTo>
                  <a:cubicBezTo>
                    <a:pt x="6" y="799"/>
                    <a:pt x="99" y="867"/>
                    <a:pt x="206" y="889"/>
                  </a:cubicBezTo>
                  <a:lnTo>
                    <a:pt x="206" y="1011"/>
                  </a:lnTo>
                  <a:lnTo>
                    <a:pt x="375" y="1011"/>
                  </a:lnTo>
                  <a:lnTo>
                    <a:pt x="375" y="889"/>
                  </a:lnTo>
                  <a:cubicBezTo>
                    <a:pt x="485" y="870"/>
                    <a:pt x="573" y="805"/>
                    <a:pt x="573" y="689"/>
                  </a:cubicBezTo>
                  <a:cubicBezTo>
                    <a:pt x="570" y="534"/>
                    <a:pt x="435" y="477"/>
                    <a:pt x="308" y="443"/>
                  </a:cubicBezTo>
                </a:path>
              </a:pathLst>
            </a:custGeom>
            <a:solidFill>
              <a:srgbClr val="4285F4"/>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grpSp>
      <p:sp>
        <p:nvSpPr>
          <p:cNvPr id="533" name="Google Shape;533;p65"/>
          <p:cNvSpPr/>
          <p:nvPr/>
        </p:nvSpPr>
        <p:spPr>
          <a:xfrm rot="-5502146" flipH="1">
            <a:off x="519202" y="1726774"/>
            <a:ext cx="22613" cy="18394"/>
          </a:xfrm>
          <a:custGeom>
            <a:avLst/>
            <a:gdLst/>
            <a:ahLst/>
            <a:cxnLst/>
            <a:rect l="l" t="t" r="r" b="b"/>
            <a:pathLst>
              <a:path w="11558" h="11558" extrusionOk="0">
                <a:moveTo>
                  <a:pt x="0" y="0"/>
                </a:moveTo>
                <a:lnTo>
                  <a:pt x="0" y="11557"/>
                </a:lnTo>
                <a:lnTo>
                  <a:pt x="11558" y="0"/>
                </a:lnTo>
                <a:close/>
              </a:path>
            </a:pathLst>
          </a:custGeom>
          <a:solidFill>
            <a:srgbClr val="4285F4"/>
          </a:solidFill>
          <a:ln>
            <a:noFill/>
          </a:ln>
        </p:spPr>
        <p:txBody>
          <a:bodyPr spcFirstLastPara="1" wrap="square" lIns="29900" tIns="29900" rIns="29900" bIns="29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
        <p:nvSpPr>
          <p:cNvPr id="534" name="Google Shape;534;p65"/>
          <p:cNvSpPr/>
          <p:nvPr/>
        </p:nvSpPr>
        <p:spPr>
          <a:xfrm rot="-5502146" flipH="1">
            <a:off x="515023" y="1732615"/>
            <a:ext cx="75634" cy="61525"/>
          </a:xfrm>
          <a:custGeom>
            <a:avLst/>
            <a:gdLst/>
            <a:ahLst/>
            <a:cxnLst/>
            <a:rect l="l" t="t" r="r" b="b"/>
            <a:pathLst>
              <a:path w="38658" h="38658" extrusionOk="0">
                <a:moveTo>
                  <a:pt x="27499" y="0"/>
                </a:moveTo>
                <a:lnTo>
                  <a:pt x="0" y="27499"/>
                </a:lnTo>
                <a:lnTo>
                  <a:pt x="0" y="38658"/>
                </a:lnTo>
                <a:lnTo>
                  <a:pt x="38658" y="0"/>
                </a:lnTo>
                <a:close/>
              </a:path>
            </a:pathLst>
          </a:custGeom>
          <a:solidFill>
            <a:srgbClr val="4285F4"/>
          </a:solidFill>
          <a:ln>
            <a:noFill/>
          </a:ln>
        </p:spPr>
        <p:txBody>
          <a:bodyPr spcFirstLastPara="1" wrap="square" lIns="29900" tIns="29900" rIns="29900" bIns="299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6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4_Office Theme">
  <a:themeElements>
    <a:clrScheme name="intelia">
      <a:dk1>
        <a:srgbClr val="000000"/>
      </a:dk1>
      <a:lt1>
        <a:srgbClr val="FFFFFF"/>
      </a:lt1>
      <a:dk2>
        <a:srgbClr val="0D2A3E"/>
      </a:dk2>
      <a:lt2>
        <a:srgbClr val="FFFFFF"/>
      </a:lt2>
      <a:accent1>
        <a:srgbClr val="00AA7F"/>
      </a:accent1>
      <a:accent2>
        <a:srgbClr val="E37A19"/>
      </a:accent2>
      <a:accent3>
        <a:srgbClr val="C33D98"/>
      </a:accent3>
      <a:accent4>
        <a:srgbClr val="0F5EFD"/>
      </a:accent4>
      <a:accent5>
        <a:srgbClr val="FFC000"/>
      </a:accent5>
      <a:accent6>
        <a:srgbClr val="A5A5A5"/>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E4055F950154B4BB8632548C1CBB0E6" ma:contentTypeVersion="16" ma:contentTypeDescription="Create a new document." ma:contentTypeScope="" ma:versionID="afe6fb020ca010385eee4ed7effa1aad">
  <xsd:schema xmlns:xsd="http://www.w3.org/2001/XMLSchema" xmlns:xs="http://www.w3.org/2001/XMLSchema" xmlns:p="http://schemas.microsoft.com/office/2006/metadata/properties" xmlns:ns2="1b9c1699-ebf9-4367-a19b-a2ba34f35519" xmlns:ns3="552df572-a05a-4d7a-b405-ea907adc8ef1" targetNamespace="http://schemas.microsoft.com/office/2006/metadata/properties" ma:root="true" ma:fieldsID="3b8a228cc97967bcff58bc264716cc2b" ns2:_="" ns3:_="">
    <xsd:import namespace="1b9c1699-ebf9-4367-a19b-a2ba34f35519"/>
    <xsd:import namespace="552df572-a05a-4d7a-b405-ea907adc8ef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9c1699-ebf9-4367-a19b-a2ba34f3551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97d36a7d-b0e2-49af-8978-949f6811527e"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52df572-a05a-4d7a-b405-ea907adc8ef1"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b219a893-e60a-465a-8ba3-77ab026a152f}" ma:internalName="TaxCatchAll" ma:showField="CatchAllData" ma:web="552df572-a05a-4d7a-b405-ea907adc8ef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552df572-a05a-4d7a-b405-ea907adc8ef1" xsi:nil="true"/>
    <lcf76f155ced4ddcb4097134ff3c332f xmlns="1b9c1699-ebf9-4367-a19b-a2ba34f35519">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BFD88EBB-0434-4D8A-B352-F30CAEBFAA82}">
  <ds:schemaRefs>
    <ds:schemaRef ds:uri="1b9c1699-ebf9-4367-a19b-a2ba34f35519"/>
    <ds:schemaRef ds:uri="552df572-a05a-4d7a-b405-ea907adc8ef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2927961-63E8-425A-A6CD-E6A700895C0F}">
  <ds:schemaRefs>
    <ds:schemaRef ds:uri="http://schemas.microsoft.com/sharepoint/v3/contenttype/forms"/>
  </ds:schemaRefs>
</ds:datastoreItem>
</file>

<file path=customXml/itemProps3.xml><?xml version="1.0" encoding="utf-8"?>
<ds:datastoreItem xmlns:ds="http://schemas.openxmlformats.org/officeDocument/2006/customXml" ds:itemID="{695F5C73-39FA-4CA2-8D2A-CF8D66ACBE03}">
  <ds:schemaRefs>
    <ds:schemaRef ds:uri="1b9c1699-ebf9-4367-a19b-a2ba34f35519"/>
    <ds:schemaRef ds:uri="552df572-a05a-4d7a-b405-ea907adc8ef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32</Slides>
  <Notes>31</Notes>
  <HiddenSlides>1</HiddenSlides>
  <ScaleCrop>false</ScaleCrop>
  <HeadingPairs>
    <vt:vector size="4" baseType="variant">
      <vt:variant>
        <vt:lpstr>Theme</vt:lpstr>
      </vt:variant>
      <vt:variant>
        <vt:i4>3</vt:i4>
      </vt:variant>
      <vt:variant>
        <vt:lpstr>Slide Titles</vt:lpstr>
      </vt:variant>
      <vt:variant>
        <vt:i4>32</vt:i4>
      </vt:variant>
    </vt:vector>
  </HeadingPairs>
  <TitlesOfParts>
    <vt:vector size="35" baseType="lpstr">
      <vt:lpstr>Office Theme</vt:lpstr>
      <vt:lpstr>6_Custom Design</vt:lpstr>
      <vt:lpstr>4_Office Theme</vt:lpstr>
      <vt:lpstr>PowerPoint Presentation</vt:lpstr>
      <vt:lpstr>PowerPoint Presentation</vt:lpstr>
      <vt:lpstr>PowerPoint Presentation</vt:lpstr>
      <vt:lpstr>PowerPoint Presentation</vt:lpstr>
      <vt:lpstr>PowerPoint Presentation</vt:lpstr>
      <vt:lpstr>PowerPoint Presentation</vt:lpstr>
      <vt:lpstr>The world’s leading healthcare and life sciences organisations are partnering with Google 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2</cp:revision>
  <dcterms:modified xsi:type="dcterms:W3CDTF">2025-07-09T00:14:17Z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0x0101003E4055F950154B4BB8632548C1CBB0E6</vt:lpwstr>
  </property>
  <property fmtid="{D5CDD505-2E9C-101B-9397-08002B2CF9AE}" pid="3" name="MediaServiceImageTags">
    <vt:lpwstr/>
  </property>
</Properties>
</file>